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jpeg" ContentType="image/jpeg"/>
  <Override PartName="/ppt/notesSlides/notesSlide7.xml" ContentType="application/vnd.openxmlformats-officedocument.presentationml.notesSlide+xml"/>
  <Override PartName="/ppt/media/image4.jpeg" ContentType="image/jpeg"/>
  <Override PartName="/ppt/notesSlides/notesSlide8.xml" ContentType="application/vnd.openxmlformats-officedocument.presentationml.notesSlide+xml"/>
  <Override PartName="/ppt/media/image5.jpeg" ContentType="image/jpeg"/>
  <Override PartName="/ppt/notesSlides/notesSlide9.xml" ContentType="application/vnd.openxmlformats-officedocument.presentationml.notesSlide+xml"/>
  <Override PartName="/ppt/media/image6.jpeg" ContentType="image/jpeg"/>
  <Override PartName="/ppt/media/image7.jpeg" ContentType="image/jpeg"/>
  <Override PartName="/ppt/media/image8.jpeg" ContentType="image/jpeg"/>
  <Override PartName="/ppt/notesSlides/notesSlide10.xml" ContentType="application/vnd.openxmlformats-officedocument.presentationml.notesSlide+xml"/>
  <Override PartName="/ppt/media/image9.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0.jpeg" ContentType="image/jpeg"/>
  <Override PartName="/ppt/notesSlides/notesSlide13.xml" ContentType="application/vnd.openxmlformats-officedocument.presentationml.notesSlide+xml"/>
  <Override PartName="/ppt/media/image11.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2.jpeg" ContentType="image/jpeg"/>
  <Override PartName="/ppt/notesSlides/notesSlide24.xml" ContentType="application/vnd.openxmlformats-officedocument.presentationml.notesSlide+xml"/>
  <Override PartName="/ppt/media/image1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lvl1pPr>
    <a:lvl2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lvl2pPr>
    <a:lvl3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lvl3pPr>
    <a:lvl4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lvl4pPr>
    <a:lvl5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lvl5pPr>
    <a:lvl6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lvl6pPr>
    <a:lvl7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lvl7pPr>
    <a:lvl8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lvl8pPr>
    <a:lvl9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Roboto Condensed Bold"/>
          <a:ea typeface="Roboto Condensed Bold"/>
          <a:cs typeface="Roboto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CCE0F1"/>
          </a:solidFill>
        </a:fill>
      </a:tcStyle>
    </a:wholeTbl>
    <a:band2H>
      <a:tcTxStyle b="def" i="def"/>
      <a:tcStyle>
        <a:tcBdr/>
        <a:fill>
          <a:solidFill>
            <a:srgbClr val="E7F0F8"/>
          </a:solidFill>
        </a:fill>
      </a:tcStyle>
    </a:band2H>
    <a:firstCol>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1"/>
          </a:solidFill>
        </a:fill>
      </a:tcStyle>
    </a:firstCol>
    <a:la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1"/>
          </a:solidFill>
        </a:fill>
      </a:tcStyle>
    </a:lastRow>
    <a:fir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1"/>
          </a:solidFill>
        </a:fill>
      </a:tcStyle>
    </a:firstRow>
  </a:tblStyle>
  <a:tblStyle styleId="{C7B018BB-80A7-4F77-B60F-C8B233D01FF8}" styleName="">
    <a:tblBg/>
    <a:wholeTbl>
      <a:tcTxStyle b="on" i="off">
        <a:font>
          <a:latin typeface="Roboto Condensed Bold"/>
          <a:ea typeface="Roboto Condensed Bold"/>
          <a:cs typeface="Roboto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D9E8D1"/>
          </a:solidFill>
        </a:fill>
      </a:tcStyle>
    </a:wholeTbl>
    <a:band2H>
      <a:tcTxStyle b="def" i="def"/>
      <a:tcStyle>
        <a:tcBdr/>
        <a:fill>
          <a:solidFill>
            <a:srgbClr val="EDF4E9"/>
          </a:solidFill>
        </a:fill>
      </a:tcStyle>
    </a:band2H>
    <a:firstCol>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3"/>
          </a:solidFill>
        </a:fill>
      </a:tcStyle>
    </a:firstCol>
    <a:la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3"/>
          </a:solidFill>
        </a:fill>
      </a:tcStyle>
    </a:lastRow>
    <a:fir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3"/>
          </a:solidFill>
        </a:fill>
      </a:tcStyle>
    </a:firstRow>
  </a:tblStyle>
  <a:tblStyle styleId="{EEE7283C-3CF3-47DC-8721-378D4A62B228}" styleName="">
    <a:tblBg/>
    <a:wholeTbl>
      <a:tcTxStyle b="on" i="off">
        <a:font>
          <a:latin typeface="Roboto Condensed Bold"/>
          <a:ea typeface="Roboto Condensed Bold"/>
          <a:cs typeface="Roboto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EACBD1"/>
          </a:solidFill>
        </a:fill>
      </a:tcStyle>
    </a:wholeTbl>
    <a:band2H>
      <a:tcTxStyle b="def" i="def"/>
      <a:tcStyle>
        <a:tcBdr/>
        <a:fill>
          <a:solidFill>
            <a:srgbClr val="F5E7E9"/>
          </a:solidFill>
        </a:fill>
      </a:tcStyle>
    </a:band2H>
    <a:firstCol>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6"/>
          </a:solidFill>
        </a:fill>
      </a:tcStyle>
    </a:firstCol>
    <a:la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6"/>
          </a:solidFill>
        </a:fill>
      </a:tcStyle>
    </a:lastRow>
    <a:fir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6"/>
          </a:solidFill>
        </a:fill>
      </a:tcStyle>
    </a:firstRow>
  </a:tblStyle>
  <a:tblStyle styleId="{CF821DB8-F4EB-4A41-A1BA-3FCAFE7338EE}" styleName="">
    <a:tblBg/>
    <a:wholeTbl>
      <a:tcTxStyle b="on" i="off">
        <a:font>
          <a:latin typeface="Roboto Condensed Bold"/>
          <a:ea typeface="Roboto Condensed Bold"/>
          <a:cs typeface="Roboto Condensed Bold"/>
        </a:font>
        <a:srgbClr val="22222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838787"/>
          </a:solidFill>
        </a:fill>
      </a:tcStyle>
    </a:band2H>
    <a:firstCol>
      <a:tcTxStyle b="on" i="off">
        <a:font>
          <a:latin typeface="Roboto Condensed Bold"/>
          <a:ea typeface="Roboto Condensed Bold"/>
          <a:cs typeface="Roboto Condensed Bold"/>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Roboto Condensed Bold"/>
          <a:ea typeface="Roboto Condensed Bold"/>
          <a:cs typeface="Roboto Condensed Bold"/>
        </a:font>
        <a:srgbClr val="222222"/>
      </a:tcTxStyle>
      <a:tcStyle>
        <a:tcBdr>
          <a:left>
            <a:ln w="12700" cap="flat">
              <a:noFill/>
              <a:miter lim="400000"/>
            </a:ln>
          </a:left>
          <a:right>
            <a:ln w="12700" cap="flat">
              <a:noFill/>
              <a:miter lim="400000"/>
            </a:ln>
          </a:right>
          <a:top>
            <a:ln w="50800" cap="flat">
              <a:solidFill>
                <a:srgbClr val="222222"/>
              </a:solidFill>
              <a:prstDash val="solid"/>
              <a:round/>
            </a:ln>
          </a:top>
          <a:bottom>
            <a:ln w="25400" cap="flat">
              <a:solidFill>
                <a:srgbClr val="222222"/>
              </a:solidFill>
              <a:prstDash val="solid"/>
              <a:round/>
            </a:ln>
          </a:bottom>
          <a:insideH>
            <a:ln w="12700" cap="flat">
              <a:noFill/>
              <a:miter lim="400000"/>
            </a:ln>
          </a:insideH>
          <a:insideV>
            <a:ln w="12700" cap="flat">
              <a:noFill/>
              <a:miter lim="400000"/>
            </a:ln>
          </a:insideV>
        </a:tcBdr>
        <a:fill>
          <a:solidFill>
            <a:srgbClr val="838787"/>
          </a:solidFill>
        </a:fill>
      </a:tcStyle>
    </a:lastRow>
    <a:firstRow>
      <a:tcTxStyle b="on" i="off">
        <a:font>
          <a:latin typeface="Roboto Condensed Bold"/>
          <a:ea typeface="Roboto Condensed Bold"/>
          <a:cs typeface="Roboto Condensed Bold"/>
        </a:font>
        <a:srgbClr val="838787"/>
      </a:tcTxStyle>
      <a:tcStyle>
        <a:tcBdr>
          <a:left>
            <a:ln w="12700" cap="flat">
              <a:noFill/>
              <a:miter lim="400000"/>
            </a:ln>
          </a:left>
          <a:right>
            <a:ln w="12700" cap="flat">
              <a:noFill/>
              <a:miter lim="400000"/>
            </a:ln>
          </a:right>
          <a:top>
            <a:ln w="25400" cap="flat">
              <a:solidFill>
                <a:srgbClr val="222222"/>
              </a:solidFill>
              <a:prstDash val="solid"/>
              <a:round/>
            </a:ln>
          </a:top>
          <a:bottom>
            <a:ln w="25400" cap="flat">
              <a:solidFill>
                <a:srgbClr val="22222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Roboto Condensed Bold"/>
          <a:ea typeface="Roboto Condensed Bold"/>
          <a:cs typeface="Roboto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222222"/>
          </a:solidFill>
        </a:fill>
      </a:tcStyle>
    </a:firstCol>
    <a:la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222222"/>
          </a:solidFill>
        </a:fill>
      </a:tcStyle>
    </a:lastRow>
    <a:fir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222222"/>
          </a:solidFill>
        </a:fill>
      </a:tcStyle>
    </a:firstRow>
  </a:tblStyle>
  <a:tblStyle styleId="{2708684C-4D16-4618-839F-0558EEFCDFE6}" styleName="">
    <a:tblBg/>
    <a:wholeTbl>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838787">
              <a:alpha val="20000"/>
            </a:srgbClr>
          </a:solidFill>
        </a:fill>
      </a:tcStyle>
    </a:wholeTbl>
    <a:band2H>
      <a:tcTxStyle b="def" i="def"/>
      <a:tcStyle>
        <a:tcBdr/>
        <a:fill>
          <a:solidFill>
            <a:srgbClr val="FFFFFF"/>
          </a:solidFill>
        </a:fill>
      </a:tcStyle>
    </a:band2H>
    <a:firstCol>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838787">
              <a:alpha val="20000"/>
            </a:srgbClr>
          </a:solidFill>
        </a:fill>
      </a:tcStyle>
    </a:firstCol>
    <a:la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508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noFill/>
        </a:fill>
      </a:tcStyle>
    </a:lastRow>
    <a:firstRow>
      <a:tcTxStyle b="on" i="off">
        <a:font>
          <a:latin typeface="Roboto Condensed Bold"/>
          <a:ea typeface="Roboto Condensed Bold"/>
          <a:cs typeface="Roboto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254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Roboto Regular"/>
      </a:defRPr>
    </a:lvl1pPr>
    <a:lvl2pPr indent="228600" defTabSz="457200" latinLnBrk="0">
      <a:lnSpc>
        <a:spcPct val="117999"/>
      </a:lnSpc>
      <a:defRPr sz="2200">
        <a:latin typeface="+mj-lt"/>
        <a:ea typeface="+mj-ea"/>
        <a:cs typeface="+mj-cs"/>
        <a:sym typeface="Roboto Regular"/>
      </a:defRPr>
    </a:lvl2pPr>
    <a:lvl3pPr indent="457200" defTabSz="457200" latinLnBrk="0">
      <a:lnSpc>
        <a:spcPct val="117999"/>
      </a:lnSpc>
      <a:defRPr sz="2200">
        <a:latin typeface="+mj-lt"/>
        <a:ea typeface="+mj-ea"/>
        <a:cs typeface="+mj-cs"/>
        <a:sym typeface="Roboto Regular"/>
      </a:defRPr>
    </a:lvl3pPr>
    <a:lvl4pPr indent="685800" defTabSz="457200" latinLnBrk="0">
      <a:lnSpc>
        <a:spcPct val="117999"/>
      </a:lnSpc>
      <a:defRPr sz="2200">
        <a:latin typeface="+mj-lt"/>
        <a:ea typeface="+mj-ea"/>
        <a:cs typeface="+mj-cs"/>
        <a:sym typeface="Roboto Regular"/>
      </a:defRPr>
    </a:lvl4pPr>
    <a:lvl5pPr indent="914400" defTabSz="457200" latinLnBrk="0">
      <a:lnSpc>
        <a:spcPct val="117999"/>
      </a:lnSpc>
      <a:defRPr sz="2200">
        <a:latin typeface="+mj-lt"/>
        <a:ea typeface="+mj-ea"/>
        <a:cs typeface="+mj-cs"/>
        <a:sym typeface="Roboto Regular"/>
      </a:defRPr>
    </a:lvl5pPr>
    <a:lvl6pPr indent="1143000" defTabSz="457200" latinLnBrk="0">
      <a:lnSpc>
        <a:spcPct val="117999"/>
      </a:lnSpc>
      <a:defRPr sz="2200">
        <a:latin typeface="+mj-lt"/>
        <a:ea typeface="+mj-ea"/>
        <a:cs typeface="+mj-cs"/>
        <a:sym typeface="Roboto Regular"/>
      </a:defRPr>
    </a:lvl6pPr>
    <a:lvl7pPr indent="1371600" defTabSz="457200" latinLnBrk="0">
      <a:lnSpc>
        <a:spcPct val="117999"/>
      </a:lnSpc>
      <a:defRPr sz="2200">
        <a:latin typeface="+mj-lt"/>
        <a:ea typeface="+mj-ea"/>
        <a:cs typeface="+mj-cs"/>
        <a:sym typeface="Roboto Regular"/>
      </a:defRPr>
    </a:lvl7pPr>
    <a:lvl8pPr indent="1600200" defTabSz="457200" latinLnBrk="0">
      <a:lnSpc>
        <a:spcPct val="117999"/>
      </a:lnSpc>
      <a:defRPr sz="2200">
        <a:latin typeface="+mj-lt"/>
        <a:ea typeface="+mj-ea"/>
        <a:cs typeface="+mj-cs"/>
        <a:sym typeface="Roboto Regular"/>
      </a:defRPr>
    </a:lvl8pPr>
    <a:lvl9pPr indent="1828800" defTabSz="457200" latinLnBrk="0">
      <a:lnSpc>
        <a:spcPct val="117999"/>
      </a:lnSpc>
      <a:defRPr sz="2200">
        <a:latin typeface="+mj-lt"/>
        <a:ea typeface="+mj-ea"/>
        <a:cs typeface="+mj-cs"/>
        <a:sym typeface="Roboto Regular"/>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defRPr sz="1400"/>
            </a:pPr>
            <a:r>
              <a:t>Hi, my name is Laura Hilliger, I’m on the interwebz. So when you’re using your social media to tell your networks about all the brilliant stuff I’m about to say, or to make fun of me when I put my foot in my mouth, please do include @epilepticrabbit – you know, feed my ego please.</a:t>
            </a:r>
          </a:p>
          <a:p>
            <a:pPr>
              <a:defRPr sz="1400"/>
            </a:pPr>
          </a:p>
          <a:p>
            <a:pPr>
              <a:defRPr sz="1400"/>
            </a:pPr>
            <a:r>
              <a:t>You know that icebreaker game where you tell two truths and one lie and people have to guess which is the lie? That’s what these bullets are. </a:t>
            </a:r>
          </a:p>
          <a:p>
            <a:pPr>
              <a:defRPr sz="1400"/>
            </a:pPr>
          </a:p>
          <a:p>
            <a:pPr>
              <a:defRPr sz="1400"/>
            </a:pPr>
            <a:r>
              <a:t>How I dress, how I speak, the images I chose for these slides, the places I fumble in this talk – all of this, in combination with these bullet points, is going to help you form a story about me, personally. Your story about me, as is your story about most things, just one side of perception. What you think might not be true, keep that in mind.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defRPr sz="1400"/>
            </a:pPr>
            <a:r>
              <a:t>Meanwhile, environmentalists have tended to frame our ecological problems in rational terms: loss of biodiversity, over proliferation of chemicals. </a:t>
            </a:r>
            <a:r>
              <a:rPr>
                <a:latin typeface="Roboto Bold"/>
                <a:ea typeface="Roboto Bold"/>
                <a:cs typeface="Roboto Bold"/>
                <a:sym typeface="Roboto Bold"/>
              </a:rPr>
              <a:t>Greenpeace has a history of using rational arguments.</a:t>
            </a:r>
            <a:r>
              <a:t> Facts, figures, reports. We tell people what to do – stop this, stop that. We haven’t provided emotional context. We used to think truth in this way was the answer. And it is. But even the truth needs storytelling. We can’t just expect that the most compelling facts will win. We learned that our audiences needed to become broader.</a:t>
            </a:r>
          </a:p>
          <a:p>
            <a:pPr>
              <a:defRPr sz="1400"/>
            </a:pPr>
          </a:p>
          <a:p>
            <a:pPr>
              <a:defRPr sz="1400"/>
            </a:pPr>
            <a:r>
              <a:t>People have become so overwhelmed with messages on what they should care about, they’ve lost site of what they should, actually care about.</a:t>
            </a:r>
          </a:p>
          <a:p>
            <a:pPr>
              <a:defRPr sz="1400"/>
            </a:pPr>
          </a:p>
          <a:p>
            <a:pPr>
              <a:defRPr sz="1400">
                <a:latin typeface="Roboto Bold"/>
                <a:ea typeface="Roboto Bold"/>
                <a:cs typeface="Roboto Bold"/>
                <a:sym typeface="Roboto Bold"/>
              </a:defRPr>
            </a:pPr>
            <a:r>
              <a:t>The power dynamic lies with those who shape the conversation.</a:t>
            </a:r>
            <a:r>
              <a:rPr>
                <a:latin typeface="+mj-lt"/>
                <a:ea typeface="+mj-ea"/>
                <a:cs typeface="+mj-cs"/>
                <a:sym typeface="Roboto Regular"/>
              </a:rPr>
              <a:t> Corporate advertisers are telling the story that we will be prettier, smarter, better if we just keep buying new stuff. But community and engagement are not the same as customers and service. We are using our brand to ransack corporate bullshit and propose a different vision of our </a:t>
            </a:r>
            <a:r>
              <a:rPr i="1">
                <a:latin typeface="+mj-lt"/>
                <a:ea typeface="+mj-ea"/>
                <a:cs typeface="+mj-cs"/>
                <a:sym typeface="Roboto Regular"/>
              </a:rPr>
              <a:t>collective</a:t>
            </a:r>
            <a:r>
              <a:rPr>
                <a:latin typeface="+mj-lt"/>
                <a:ea typeface="+mj-ea"/>
                <a:cs typeface="+mj-cs"/>
                <a:sym typeface="Roboto Regular"/>
              </a:rPr>
              <a:t> future.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defRPr sz="1400"/>
            </a:pPr>
            <a:r>
              <a:t>Like all of you, I was taught a </a:t>
            </a:r>
            <a:r>
              <a:rPr i="1"/>
              <a:t>story</a:t>
            </a:r>
            <a:r>
              <a:t> of individualism. That I had to make my own way. That I would have to struggle to survive. That I had a particular path to follow. To compete, make money, climb the corporate ladder. That this is normal. The way it is. Success is richness and fame and there’s only one way to get there. People can’t be trusted. Being smart isn’t enough, that I would have to “adapt” to fit in. I was taught that no one was going to help me. Stranger danger.</a:t>
            </a:r>
          </a:p>
          <a:p>
            <a:pPr>
              <a:defRPr sz="1400"/>
            </a:pPr>
          </a:p>
          <a:p>
            <a:pPr>
              <a:defRPr sz="1400"/>
            </a:pPr>
            <a:r>
              <a:t>But somewhere along the way, I learned another story – that no matter what, I can choose to be strong, fierce, independent. Through my friends and family, I learned that people </a:t>
            </a:r>
            <a:r>
              <a:rPr i="1"/>
              <a:t>would</a:t>
            </a:r>
            <a:r>
              <a:t> help me. I learned that the world </a:t>
            </a:r>
            <a:r>
              <a:rPr i="1"/>
              <a:t>is</a:t>
            </a:r>
            <a:r>
              <a:t> nuanced. The kindness of strangers.</a:t>
            </a:r>
          </a:p>
          <a:p>
            <a:pPr>
              <a:defRPr sz="1400"/>
            </a:pPr>
          </a:p>
          <a:p>
            <a:pPr>
              <a:defRPr sz="1400"/>
            </a:pPr>
            <a:r>
              <a:t>And I spent my career making decisions not based on money or power, but based on ideals and ethics. And I think I’m “successful” because of that, not in spite of it.</a:t>
            </a:r>
          </a:p>
          <a:p>
            <a:pPr>
              <a:defRPr sz="1400"/>
            </a:pPr>
          </a:p>
          <a:p>
            <a:pPr>
              <a:defRPr sz="1400"/>
            </a:pPr>
            <a:r>
              <a:t>“Learn to fit in” and “be yourself” is not a dichotomy. We are taught conflicting ideas all the time, and we have free will – we have a choice in what we do. Our structures can be changed, and we see that happening around the world. Capitalism is not the only way. Competition is not the only way.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defRPr sz="1400"/>
            </a:pPr>
            <a:r>
              <a:t>At Greenpeace, we realized that we needed a new narrative for the environmental movement. One that is as powerful as the modern story of individualism. </a:t>
            </a:r>
          </a:p>
          <a:p>
            <a:pPr>
              <a:defRPr sz="1400"/>
            </a:pPr>
          </a:p>
          <a:p>
            <a:pPr>
              <a:defRPr sz="1400"/>
            </a:pPr>
            <a:r>
              <a:t>We dream of a future that is a balanced, modern, utopian narrative of social progress and renewal. What we want is to provoke hope -- especially for the story of climate change, which has seemed doomed because of its emphasis on the apocalyptic genre.</a:t>
            </a:r>
          </a:p>
          <a:p>
            <a:pPr>
              <a:defRPr sz="1400"/>
            </a:pPr>
          </a:p>
          <a:p>
            <a:pPr>
              <a:defRPr sz="1400"/>
            </a:pPr>
            <a:r>
              <a:t>We need to tell a story of a visionary species. A romantic journey of change and human agency and power. The story of a girl who was taught she had to “fit in” and outright refused – where the girl is “all humans” and the journey is from a system and a planet built on competition and to a system and a planet built on cooperation. </a:t>
            </a:r>
          </a:p>
          <a:p>
            <a:pPr>
              <a:defRPr sz="1400"/>
            </a:pPr>
          </a:p>
          <a:p>
            <a:pPr>
              <a:defRPr sz="1400"/>
            </a:pPr>
            <a:r>
              <a:t>Everywhere there are people already living our dream. We want to change the perspective that Greenpeace is purely “environmental” and help people recognize the interconnectedness of the environment and other issues. </a:t>
            </a:r>
            <a:r>
              <a:rPr>
                <a:latin typeface="Roboto Bold"/>
                <a:ea typeface="Roboto Bold"/>
                <a:cs typeface="Roboto Bold"/>
                <a:sym typeface="Roboto Bold"/>
              </a:rPr>
              <a:t>We have a broader story about humanity to tell.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Which brings us to Planet 4. Planet 4 is the code name for the engagement platform we’re building at Greenpeace. Greenpeace has the reputation to inspire change, and we’re looking to use technology to support the type of cultural shift that needs to happen to protect our planet.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You can see Planet 4 in action right now. We’ve rolled out 7 countries, so you can go to Greenpeace International or Brasil or Canada, New Zealand, the Netherlands, India or Greece and see it in action</a:t>
            </a:r>
          </a:p>
          <a:p>
            <a:pPr/>
            <a:r>
              <a:t>Eventually it will run GP domains around the world, for 52 countries, countless campaign sites. It is huge.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defRPr sz="1400"/>
            </a:pPr>
            <a:r>
              <a:t>It’s even running our Handbook site, a set of documentation and a conversation space for staff and volunteers working directly with the platform.</a:t>
            </a:r>
          </a:p>
          <a:p>
            <a:pPr>
              <a:defRPr sz="1400"/>
            </a:pPr>
          </a:p>
          <a:p>
            <a:pPr>
              <a:defRPr sz="1400"/>
            </a:pPr>
            <a:r>
              <a:t>Planet 4 is about community: Building community is something that happens when you design your project for participation. </a:t>
            </a:r>
          </a:p>
          <a:p>
            <a:pPr>
              <a:defRPr sz="1400"/>
            </a:pPr>
          </a:p>
          <a:p>
            <a:pPr>
              <a:defRPr sz="1400"/>
            </a:pPr>
            <a:r>
              <a:t>From the beginning, the Planet 4 team has been working openly.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defRPr sz="1400"/>
            </a:pPr>
            <a:r>
              <a:t>We have a Medium publication where you can learn everything there is to know about building an engagement platform, designing an online brand, and working in a remote team.</a:t>
            </a:r>
          </a:p>
          <a:p>
            <a:pPr>
              <a:defRPr sz="1400"/>
            </a:pPr>
          </a:p>
          <a:p>
            <a:pPr>
              <a:defRPr sz="1400"/>
            </a:pPr>
            <a:r>
              <a:t>We have been transparent and inclusive. Our posts don’t run through a marketing department, we’re not spinning the process. I’ve even written articles about team dynamics and bringing open processes to Greenpeace on Opensource.com. </a:t>
            </a:r>
          </a:p>
          <a:p>
            <a:pPr>
              <a:defRPr sz="1400"/>
            </a:pPr>
          </a:p>
          <a:p>
            <a:pPr>
              <a:defRPr sz="1400"/>
            </a:pPr>
            <a:r>
              <a:t>We invite people to community calls, we run surveys, we ask people what they think before we’ve finished things. We release early and often.</a:t>
            </a:r>
          </a:p>
          <a:p>
            <a:pPr>
              <a:defRPr sz="1400"/>
            </a:pPr>
          </a:p>
          <a:p>
            <a:pPr>
              <a:defRPr sz="1400"/>
            </a:pPr>
            <a:r>
              <a:t>We use decentralized leadership, decentralized decision making, decentralized processes to make sure that we are building something not just for, but WITH, our global community.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defRPr sz="1400"/>
            </a:pPr>
            <a:r>
              <a:t>P4 is open source. From our planning documentation, decision structures, from our release cycles and code – everything about this project is open source. </a:t>
            </a:r>
          </a:p>
          <a:p>
            <a:pPr>
              <a:defRPr sz="1400"/>
            </a:pPr>
          </a:p>
          <a:p>
            <a:pPr>
              <a:defRPr sz="1400"/>
            </a:pPr>
            <a:r>
              <a:t>What if you had to ask permission to wear your favorite belt with your favorite pair of jeans because they weren’t made by the same company? Or if you had to contact Coca-Cola and Captain Morgan‘s every time you wanted a rum and coke? Giving people the ability to make decisions about how they use our work and what they do with it leads to innovation, especially when people have the ability to remix (hack) what someone else already created.</a:t>
            </a:r>
          </a:p>
          <a:p>
            <a:pPr>
              <a:defRPr sz="1400"/>
            </a:pPr>
          </a:p>
          <a:p>
            <a:pPr>
              <a:defRPr sz="1400"/>
            </a:pPr>
            <a:r>
              <a:t>As part of a series of organizational changes, Greenpeace aims to share knowledge and expertise in a way that allows others to remix and reuse.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lvl1pPr>
              <a:defRPr sz="1400"/>
            </a:lvl1pPr>
          </a:lstStyle>
          <a:p>
            <a:pPr/>
            <a:r>
              <a:t>3. Planet 4 is an engagement platform. It isn’t designed to shout information and facts at a global audience. It’s designed to tell stories and empower people to take action. By inviting people to follow projects they are interested in, and save things to their Action List, we will invite people to learn and act on behalf of our planet.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defRPr sz="1400"/>
            </a:pPr>
            <a:r>
              <a:t>This has huge implications for how Greenpeace tells stories and creates content. Greenpeace campaigns will look at what people can do to impact change. Our content will aim to be holistic and convenient, meaning that we will highlight the interconnectedness of social and environmental issues and try to help people make their own lives better.</a:t>
            </a:r>
          </a:p>
          <a:p>
            <a:pPr>
              <a:defRPr sz="1400"/>
            </a:pPr>
          </a:p>
          <a:p>
            <a:pPr>
              <a:defRPr sz="1400"/>
            </a:pPr>
            <a:r>
              <a:t>We will give people the tools to act on behalf of our planet, and redefine what it means to be an active citizen.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defRPr sz="1400"/>
            </a:pPr>
            <a:r>
              <a:t>Thirty four thousand years ago, in a large cave in Southern France, an artist used pigment to create some of the first known paintings. Herds of bison, charging rhinos, leaping gazelle. The animals - some of them now extinct - were rendered in startling detail. However, these were not simply portraits. The animals were interacting with one another. Interaction is story. Every interaction is a story.</a:t>
            </a:r>
          </a:p>
          <a:p>
            <a:pPr>
              <a:defRPr sz="1400"/>
            </a:pPr>
          </a:p>
          <a:p>
            <a:pPr>
              <a:defRPr sz="1400"/>
            </a:pPr>
            <a:r>
              <a:t>Story is how we remember the past, how we imagine the future, how we create our identities. Stories are how we relate to people. The days of the week are stories we tell ourselves to organize time. Sicknesses are stories scientists make up to explain our mortality. Stories are in everything. Everything has a story.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defRPr sz="1400"/>
            </a:pPr>
            <a:r>
              <a:t>Our design team paid special attention to accessibility as well, and we are following appropriate standards to ensure that no matter who you are or what device you’re on, you’ll be able to engage with our content and become part of our community.</a:t>
            </a:r>
          </a:p>
          <a:p>
            <a:pPr>
              <a:defRPr sz="1400"/>
            </a:pPr>
          </a:p>
          <a:p>
            <a:pPr>
              <a:defRPr sz="1400"/>
            </a:pPr>
            <a:r>
              <a:t>Planet 4 will be device agnostic, which means that whether on a desktop or mobile device, the experience of Greenpeace will remain the same. We designed the platform through the lens of a mobile first experience, but this does not mean it is mobile only.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defRPr sz="1400"/>
            </a:pPr>
            <a:r>
              <a:t>One of the three Quaker principles that inspired the Greenpeace founders was about bearing witness and an obligation to act. Greenpeace is an organisation that sheds light on topics, stories and issues, and we, the people, take action.</a:t>
            </a:r>
          </a:p>
          <a:p>
            <a:pPr>
              <a:defRPr sz="1400"/>
            </a:pPr>
          </a:p>
          <a:p>
            <a:pPr>
              <a:defRPr sz="1400"/>
            </a:pPr>
            <a:r>
              <a:t>Shedding Light is our aesthetic theory. It uses diagonal intersections and gradients to lead the user through the content. These diagonals act like shards of light illuminating a story or an issue, driving the user to explore or act. In more poetic terms, they replicate rays of light underwater or the sunlight filtering through the trees in a forest.</a:t>
            </a:r>
          </a:p>
          <a:p>
            <a:pPr>
              <a:defRPr sz="1400"/>
            </a:pPr>
          </a:p>
          <a:p>
            <a:pPr>
              <a:defRPr sz="1400"/>
            </a:pPr>
            <a:r>
              <a:t>As well as creating diagonal flows, Shedding Light redefines how Greenpeace uses photographic content to communicate. Throughout the site we will combine issue/overview content with pictures of supporters, activists and the general public, reinforcing the notion that nothing can be saved or protected without people. In practical terms, an image of something happening in the world will be constantly juxtaposed with the people who are taking action and creating positive change.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defRPr sz="1400"/>
            </a:pPr>
            <a:r>
              <a:t>One of the innovative features that Planet 4 will introduce is an organic navigational structure. Nowadays, the vast majority of the millions and millions of unique greenpeace.org users enter the website through social media and specific content shares. This means that direct access to (and navigation from) the home page will not drive the way we structure and push content.</a:t>
            </a:r>
          </a:p>
          <a:p>
            <a:pPr>
              <a:defRPr sz="1400"/>
            </a:pPr>
          </a:p>
          <a:p>
            <a:pPr>
              <a:defRPr sz="1400"/>
            </a:pPr>
            <a:r>
              <a:t>In today’s web, people tend to “go down the rabbit hole”, floating in and out of content based on links and tags as opposed to global navigational structures. We have TWO buttons in our global nav.</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defRPr sz="1400"/>
            </a:pPr>
            <a:r>
              <a:t>Software customizations, security audits, continuous integrations, Selenium, Jenkins, GitFlow, shared services, multi-instance approach…The Planet 4 team is creating tech for a global organization – there’s a lot to say about tech, but I’m almost out of time, and this probably isn’t the audience to get super nerdy with. </a:t>
            </a:r>
          </a:p>
          <a:p>
            <a:pPr>
              <a:defRPr sz="1400"/>
            </a:pPr>
          </a:p>
          <a:p>
            <a:pPr>
              <a:defRPr sz="1400"/>
            </a:pPr>
            <a:r>
              <a:t>However, this platform is built on the back of Wordpress, which we contribute back to, open source, remember? Planet 4 will eventually run over 50 National and Regional Greenpeace sites. Quite simply, it is how Greenpeace will represent itself in the digital world.</a:t>
            </a:r>
          </a:p>
          <a:p>
            <a:pPr>
              <a:defRPr sz="1400"/>
            </a:pPr>
          </a:p>
          <a:p>
            <a:pPr>
              <a:defRPr sz="1400"/>
            </a:pPr>
            <a:r>
              <a:t>I would be remiss if I didn’t say that it’s been my great pleasure working with the Planet 4 team. Over the next years we will continue to build, iterate, release, revise and remix the software we’re building.</a:t>
            </a:r>
          </a:p>
          <a:p>
            <a:pPr>
              <a:defRPr sz="1400"/>
            </a:pPr>
          </a:p>
          <a:p>
            <a:pPr>
              <a:defRPr sz="1400"/>
            </a:pPr>
            <a:r>
              <a:t>Our users LOVE us.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defRPr sz="1400"/>
            </a:pPr>
            <a:r>
              <a:t>We are in a place where we can live out loud and start to overcome the socially ingrained, culturally inflicted fear of failure and celebrate the messiness of human existence. We have to fail forward, learn from our mistakes and each other and recognized that as a values based organization, we have to communicate to that place where values are formed. The human heart.</a:t>
            </a:r>
          </a:p>
          <a:p>
            <a:pPr>
              <a:defRPr sz="1400"/>
            </a:pPr>
          </a:p>
          <a:p>
            <a:pPr>
              <a:defRPr sz="1400"/>
            </a:pPr>
            <a:r>
              <a:t>In a time when dichotomies abound between the right and left. In a time of political upheaval and the us versus them mentality is part of our social fabric, idealists like me, inside of Greenpeace and out there in the world of technology and activism and art – out there in every industry actually – idealists are looking at the world and saying, you know what?</a:t>
            </a:r>
          </a:p>
          <a:p>
            <a:pPr>
              <a:defRPr sz="1400"/>
            </a:pPr>
          </a:p>
          <a:p>
            <a:pPr>
              <a:defRPr sz="1400"/>
            </a:pPr>
            <a:r>
              <a:t>We are not in competition with each other. Let’s use the tech we have to cooperate, connect, to learn, to grow and to change the world for the better.</a:t>
            </a:r>
          </a:p>
          <a:p>
            <a:pPr>
              <a:defRPr sz="1400"/>
            </a:pPr>
          </a:p>
          <a:p>
            <a:pPr>
              <a:defRPr sz="1400"/>
            </a:pPr>
            <a:r>
              <a:t>Thank you.</a:t>
            </a:r>
          </a:p>
          <a:p>
            <a:pPr>
              <a:defRPr sz="1400"/>
            </a:pPr>
          </a:p>
          <a:p>
            <a:pPr>
              <a:defRPr i="1" sz="1400"/>
            </a:pPr>
            <a:r>
              <a:t>Love Trumps Hate Protest in Prague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defRPr sz="1400"/>
            </a:pPr>
            <a:r>
              <a:t>Stories don’t have to be fictional or artistic. And they don’t belong to certain kinds of people. Given that a story or narrative is present in almost everything we think, say, or write, theorists often say that after language, it is the most distinctive human trait. Narrative or stories are a central function of the human mind</a:t>
            </a:r>
          </a:p>
          <a:p>
            <a:pPr>
              <a:defRPr sz="1400"/>
            </a:pPr>
          </a:p>
          <a:p>
            <a:pPr>
              <a:defRPr sz="1400"/>
            </a:pPr>
            <a:r>
              <a:t>Think about it – how do you relay information to your family and friends? You don’t submit factual reports with fifteen expert sign offs, do you? No, you tell people stories about what happened, what’s going on in your life. </a:t>
            </a:r>
          </a:p>
          <a:p>
            <a:pPr>
              <a:defRPr sz="1400"/>
            </a:pPr>
          </a:p>
          <a:p>
            <a:pPr>
              <a:defRPr sz="1400"/>
            </a:pPr>
            <a:r>
              <a:t>Greenpeace wants to tell honest stories. Greenpeace is not, nor has it ever been just about the environment nor is it an animal rights organization. Our mission is to have a green and peaceful world. As a non-profit with a mission to protect the planet in all it’s biodiversity, the stories Greenpeace tells aims to put the ecological movement on an equal playing field with forces that have more resources. </a:t>
            </a:r>
          </a:p>
          <a:p>
            <a:pPr>
              <a:defRPr sz="1400"/>
            </a:pPr>
          </a:p>
          <a:p>
            <a:pPr>
              <a:defRPr sz="1400">
                <a:latin typeface="Roboto Bold"/>
                <a:ea typeface="Roboto Bold"/>
                <a:cs typeface="Roboto Bold"/>
                <a:sym typeface="Roboto Bold"/>
              </a:defRPr>
            </a:pPr>
            <a:r>
              <a:t>So we use our own story as a tool to access power.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defRPr sz="1400"/>
            </a:pPr>
            <a:r>
              <a:t>Greenpeace has a powerful story, and Greenpeace has always used media to create power. And it’s always done so using social networks. Before GP was an organisation, an office, a brand or a movement - it was a ship and an action. The super short version of this founding story goes like this: </a:t>
            </a:r>
          </a:p>
          <a:p>
            <a:pPr>
              <a:defRPr sz="1400"/>
            </a:pPr>
          </a:p>
          <a:p>
            <a:pPr>
              <a:defRPr sz="1400"/>
            </a:pPr>
            <a:r>
              <a:t>In the early 70s, the US government wanted to test a hydrogen bomb on a small island off the Pacific Northwest coast called Amchitka. Some folks  from Vancouver learned of this test and started protesting – their first argument was quite simply that no one knew what testing a nuclear warhead would do to life on or under or around the island. People worried about causing a title wave. They worried about radiation poisoning.</a:t>
            </a:r>
          </a:p>
          <a:p>
            <a:pPr>
              <a:defRPr sz="1400"/>
            </a:pPr>
          </a:p>
          <a:p>
            <a:pPr>
              <a:defRPr sz="1400"/>
            </a:pPr>
            <a:r>
              <a:t>These concerned citizens were inspired by Quaker principles and they formed the “Don’t make a wave committee”.  They protested in the streets, they talked about their concerns to others. They formed networks of people. More people became concerned, but the US Defense department showed no signs of canceling the test. These rabble rousers were’t going to give up. The Don’t Make a Wave Committee  decided to take a ship to Amchitka and protest the US nuclear testing at the site. They threw a benefit concert, raised money and leased a small fishing trawler called the Phyllis Cormack.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defRPr sz="1400"/>
            </a:pPr>
            <a:r>
              <a:t>The other thing this group of citizen did, though, the thing that the newly formed Greenpeace did that set a chain of events in motion that would lead to the Environmental movement as we understand it today, was storytelling. </a:t>
            </a:r>
          </a:p>
          <a:p>
            <a:pPr>
              <a:defRPr sz="1400"/>
            </a:pPr>
          </a:p>
          <a:p>
            <a:pPr>
              <a:defRPr sz="1400"/>
            </a:pPr>
            <a:r>
              <a:t>The founders of Greenpeace had an visceral understanding of how to use mass media to tell an inspiring and engaging story. </a:t>
            </a:r>
          </a:p>
          <a:p>
            <a:pPr>
              <a:defRPr sz="1400"/>
            </a:pPr>
          </a:p>
          <a:p>
            <a:pPr>
              <a:defRPr sz="1400"/>
            </a:pPr>
            <a:r>
              <a:t>The images and the stories of a group of ragtag activists sailing towards a nuclear testing site to protest spread around the world. Bob Hunter, one of the founders, said the image the story was a “mind bomb” – a story designed to shift perspectives.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defRPr sz="1400"/>
            </a:pPr>
            <a:r>
              <a:t>Here’s another mind bomb</a:t>
            </a:r>
          </a:p>
          <a:p>
            <a:pPr>
              <a:defRPr sz="1400"/>
            </a:pPr>
          </a:p>
          <a:p>
            <a:pPr>
              <a:defRPr sz="1400"/>
            </a:pPr>
            <a:r>
              <a:t>Working with ships has allowed Greenpeace to go to places that most people can never go and to witness environmental crimes/injustice that would otherwise never be seen. </a:t>
            </a:r>
          </a:p>
          <a:p>
            <a:pPr>
              <a:defRPr sz="1400"/>
            </a:pPr>
          </a:p>
          <a:p>
            <a:pPr>
              <a:defRPr sz="1400"/>
            </a:pPr>
            <a:r>
              <a:t>Because we are there – we are impelled to take action. Because others bear witness with us – we hope that they also are inspired to act.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defRPr sz="1400"/>
            </a:pPr>
            <a:r>
              <a:t>When people think of Greenpeace, often what they think of is daring individuals showing physical courages. An activist standing boldly in the path of a bulldozer in a political or moral act. A climber hanging above raging waters showing solidarity for a specific cause.</a:t>
            </a:r>
          </a:p>
          <a:p>
            <a:pPr>
              <a:defRPr sz="1400"/>
            </a:pPr>
          </a:p>
          <a:p>
            <a:pPr>
              <a:defRPr i="1" sz="1400"/>
            </a:pPr>
            <a:r>
              <a:t>Our brand goes beyond “saving the environment” and engages people through a vision of an activist lifestyle. People think if you’re involved with Greenpeace, you must be a rebel, a lawbreaker, a force against the status quo.</a:t>
            </a:r>
          </a:p>
          <a:p>
            <a:pPr>
              <a:defRPr sz="1400"/>
            </a:pPr>
          </a:p>
          <a:p>
            <a:pPr>
              <a:defRPr sz="1400"/>
            </a:pPr>
            <a:r>
              <a:t>They think this because a: it’s true, Greenpeace is full of daring and courageous individuals. And 2: We spread iconic images and stories.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defRPr sz="1400"/>
            </a:pPr>
            <a:r>
              <a:t>The story of the environmental movement is one that many people now are familiar with. The setting: our world, the characters: huge faceless corporations who care for nothing except money, annoying environmental activists who expect everyone to be a vegan. The idiotic, consumption obsessed public, unaware of either the greed or the planetary destruction. We know the conflicts. </a:t>
            </a:r>
          </a:p>
          <a:p>
            <a:pPr>
              <a:defRPr sz="1400"/>
            </a:pPr>
          </a:p>
          <a:p>
            <a:pPr>
              <a:defRPr sz="1400"/>
            </a:pPr>
            <a:r>
              <a:t>This story is set up, ingrained in us, even if people have different views on the issue itself.</a:t>
            </a:r>
          </a:p>
          <a:p>
            <a:pPr>
              <a:defRPr sz="1400"/>
            </a:pPr>
          </a:p>
          <a:p>
            <a:pPr>
              <a:defRPr sz="1400"/>
            </a:pPr>
            <a:r>
              <a:t>Over the years, Greenpeace fell into a kind of doom &amp; gloom narrative. When people think of the environmental movement, they think about death, destruction, mayhem.  The end is coming, we’ve been telling our stories as if they’re supposed to be part of the apocalyptic genre. Think about how I described the characters – faceless, annoying, idiotic. We’ve been telling stories as if the characters are all bad.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defRPr sz="1400"/>
            </a:pPr>
            <a:r>
              <a:t>This narrative is powerful and wide-reaching. We’ve been using it for years. But it’s a shallow triumph because critical voices who deny climate change and push ecological boundaries past their limits are still loud.</a:t>
            </a:r>
          </a:p>
          <a:p>
            <a:pPr>
              <a:defRPr sz="1400"/>
            </a:pPr>
          </a:p>
          <a:p>
            <a:pPr>
              <a:defRPr sz="1400"/>
            </a:pPr>
            <a:r>
              <a:t>Ideological disagreements about climate change have paralyzed global action (both in terms of government and ordinary people). Progressive activists have in the last few decades, especially with regard to climate change, tried to make arguments with a heavy emphasis on science and rationality. While our opponents have chosen to frame their narratives in doubt, rumors, emotional appeals etc.</a:t>
            </a:r>
          </a:p>
          <a:p>
            <a:pPr>
              <a:defRPr sz="1400"/>
            </a:pPr>
          </a:p>
          <a:p>
            <a:pPr>
              <a:defRPr sz="1400"/>
            </a:pPr>
            <a:r>
              <a:t>Our opponents frame their arguments in terms of loss of freedom, loss of prosperity. For example, although there are much cleaner, more efficient and safer ways to produce energy than burning coal, proponents of coal simply say “Why are you trying to take away blue collar jobs!?” and no one cares that we don’t really need to use coal anymore. They use emotional arguments that hit close to home. They use fear of inconvenience or fear of losing status to make us buy things and consume things with total disregard for what our consumption does to the planet.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2" name="Title Text"/>
          <p:cNvSpPr txBox="1"/>
          <p:nvPr>
            <p:ph type="title"/>
          </p:nvPr>
        </p:nvSpPr>
        <p:spPr>
          <a:prstGeom prst="rect">
            <a:avLst/>
          </a:prstGeom>
        </p:spPr>
        <p:txBody>
          <a:bodyPr/>
          <a:lstStyle/>
          <a:p>
            <a:pPr/>
            <a:r>
              <a:t>Title Text</a:t>
            </a:r>
          </a:p>
        </p:txBody>
      </p:sp>
      <p:sp>
        <p:nvSpPr>
          <p:cNvPr id="13"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222222"/>
        </a:solidFill>
      </p:bgPr>
    </p:bg>
    <p:spTree>
      <p:nvGrpSpPr>
        <p:cNvPr id="1" name=""/>
        <p:cNvGrpSpPr/>
        <p:nvPr/>
      </p:nvGrpSpPr>
      <p:grpSpPr>
        <a:xfrm>
          <a:off x="0" y="0"/>
          <a:ext cx="0" cy="0"/>
          <a:chOff x="0" y="0"/>
          <a:chExt cx="0" cy="0"/>
        </a:xfrm>
      </p:grpSpPr>
      <p:sp>
        <p:nvSpPr>
          <p:cNvPr id="104" name="Line"/>
          <p:cNvSpPr/>
          <p:nvPr/>
        </p:nvSpPr>
        <p:spPr>
          <a:xfrm flipV="1">
            <a:off x="3619500" y="1396631"/>
            <a:ext cx="17145001"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105" name="Body Level One…"/>
          <p:cNvSpPr txBox="1"/>
          <p:nvPr>
            <p:ph type="body" sz="quarter" idx="1"/>
          </p:nvPr>
        </p:nvSpPr>
        <p:spPr>
          <a:xfrm>
            <a:off x="3619500" y="596900"/>
            <a:ext cx="15716250" cy="688977"/>
          </a:xfrm>
          <a:prstGeom prst="rect">
            <a:avLst/>
          </a:prstGeom>
        </p:spPr>
        <p:txBody>
          <a:bodyPr/>
          <a:lstStyle>
            <a:lvl1pPr defTabSz="642937">
              <a:spcBef>
                <a:spcPts val="0"/>
              </a:spcBef>
              <a:defRPr spc="160" sz="3200">
                <a:solidFill>
                  <a:srgbClr val="838787"/>
                </a:solidFill>
              </a:defRPr>
            </a:lvl1pPr>
            <a:lvl2pPr marL="862852" indent="-418352" defTabSz="642937">
              <a:spcBef>
                <a:spcPts val="0"/>
              </a:spcBef>
              <a:buSzPct val="104999"/>
              <a:buChar char="▸"/>
              <a:defRPr spc="160" sz="3200">
                <a:solidFill>
                  <a:srgbClr val="838787"/>
                </a:solidFill>
              </a:defRPr>
            </a:lvl2pPr>
            <a:lvl3pPr marL="1307352" indent="-418352" defTabSz="642937">
              <a:spcBef>
                <a:spcPts val="0"/>
              </a:spcBef>
              <a:buSzPct val="104999"/>
              <a:buChar char="▸"/>
              <a:defRPr spc="160" sz="3200">
                <a:solidFill>
                  <a:srgbClr val="838787"/>
                </a:solidFill>
              </a:defRPr>
            </a:lvl3pPr>
            <a:lvl4pPr marL="1751852" indent="-418352" defTabSz="642937">
              <a:spcBef>
                <a:spcPts val="0"/>
              </a:spcBef>
              <a:buSzPct val="104999"/>
              <a:buChar char="▸"/>
              <a:defRPr spc="160" sz="3200">
                <a:solidFill>
                  <a:srgbClr val="838787"/>
                </a:solidFill>
              </a:defRPr>
            </a:lvl4pPr>
            <a:lvl5pPr marL="2196352" indent="-418352" defTabSz="642937">
              <a:spcBef>
                <a:spcPts val="0"/>
              </a:spcBef>
              <a:buSzPct val="104999"/>
              <a:buChar char="▸"/>
              <a:defRPr spc="160" sz="32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106" name="Body Level One…"/>
          <p:cNvSpPr txBox="1"/>
          <p:nvPr>
            <p:ph type="body" idx="13"/>
          </p:nvPr>
        </p:nvSpPr>
        <p:spPr>
          <a:xfrm>
            <a:off x="3619500" y="3857624"/>
            <a:ext cx="17145000" cy="8590362"/>
          </a:xfrm>
          <a:prstGeom prst="rect">
            <a:avLst/>
          </a:prstGeom>
        </p:spPr>
        <p:txBody>
          <a:bodyPr anchor="t"/>
          <a:lstStyle/>
          <a:p>
            <a:pPr marL="601382" indent="-601382">
              <a:lnSpc>
                <a:spcPct val="100000"/>
              </a:lnSpc>
              <a:spcBef>
                <a:spcPts val="3900"/>
              </a:spcBef>
              <a:buClr>
                <a:srgbClr val="66CC00"/>
              </a:buClr>
              <a:buSzPct val="104999"/>
              <a:buFont typeface="Lora"/>
              <a:buChar char="▸"/>
              <a:defRPr cap="none" sz="4600">
                <a:solidFill>
                  <a:srgbClr val="838787"/>
                </a:solidFill>
                <a:latin typeface="Lora"/>
                <a:ea typeface="Lora"/>
                <a:cs typeface="Lora"/>
                <a:sym typeface="Lora"/>
              </a:defRPr>
            </a:pPr>
          </a:p>
        </p:txBody>
      </p:sp>
      <p:sp>
        <p:nvSpPr>
          <p:cNvPr id="107"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4" name="Image"/>
          <p:cNvSpPr/>
          <p:nvPr>
            <p:ph type="pic" sz="quarter" idx="13"/>
          </p:nvPr>
        </p:nvSpPr>
        <p:spPr>
          <a:xfrm>
            <a:off x="12193061" y="0"/>
            <a:ext cx="9144001" cy="6840141"/>
          </a:xfrm>
          <a:prstGeom prst="rect">
            <a:avLst/>
          </a:prstGeom>
        </p:spPr>
        <p:txBody>
          <a:bodyPr lIns="91439" tIns="45719" rIns="91439" bIns="45719" anchor="t">
            <a:noAutofit/>
          </a:bodyPr>
          <a:lstStyle/>
          <a:p>
            <a:pPr/>
          </a:p>
        </p:txBody>
      </p:sp>
      <p:sp>
        <p:nvSpPr>
          <p:cNvPr id="115" name="Image"/>
          <p:cNvSpPr/>
          <p:nvPr>
            <p:ph type="pic" sz="quarter" idx="14"/>
          </p:nvPr>
        </p:nvSpPr>
        <p:spPr>
          <a:xfrm>
            <a:off x="12191999" y="6893717"/>
            <a:ext cx="9144001" cy="6840144"/>
          </a:xfrm>
          <a:prstGeom prst="rect">
            <a:avLst/>
          </a:prstGeom>
        </p:spPr>
        <p:txBody>
          <a:bodyPr lIns="91439" tIns="45719" rIns="91439" bIns="45719" anchor="t">
            <a:noAutofit/>
          </a:bodyPr>
          <a:lstStyle/>
          <a:p>
            <a:pPr/>
          </a:p>
        </p:txBody>
      </p:sp>
      <p:sp>
        <p:nvSpPr>
          <p:cNvPr id="116" name="Image"/>
          <p:cNvSpPr/>
          <p:nvPr>
            <p:ph type="pic" sz="half" idx="15"/>
          </p:nvPr>
        </p:nvSpPr>
        <p:spPr>
          <a:xfrm>
            <a:off x="3048000" y="0"/>
            <a:ext cx="9096375" cy="13716000"/>
          </a:xfrm>
          <a:prstGeom prst="rect">
            <a:avLst/>
          </a:prstGeom>
        </p:spPr>
        <p:txBody>
          <a:bodyPr lIns="91439" tIns="45719" rIns="91439" bIns="45719" anchor="t">
            <a:noAutofit/>
          </a:bodyPr>
          <a:lstStyle/>
          <a:p>
            <a:pPr/>
          </a:p>
        </p:txBody>
      </p:sp>
      <p:sp>
        <p:nvSpPr>
          <p:cNvPr id="117"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24" name="Line"/>
          <p:cNvSpPr/>
          <p:nvPr/>
        </p:nvSpPr>
        <p:spPr>
          <a:xfrm flipV="1">
            <a:off x="698498" y="1396997"/>
            <a:ext cx="22987003" cy="6"/>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125" name="Callout"/>
          <p:cNvSpPr/>
          <p:nvPr/>
        </p:nvSpPr>
        <p:spPr>
          <a:xfrm>
            <a:off x="787794" y="3321843"/>
            <a:ext cx="22987003" cy="7353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 y="0"/>
                </a:moveTo>
                <a:cubicBezTo>
                  <a:pt x="74" y="0"/>
                  <a:pt x="0" y="230"/>
                  <a:pt x="0" y="515"/>
                </a:cubicBezTo>
                <a:lnTo>
                  <a:pt x="0" y="18790"/>
                </a:lnTo>
                <a:cubicBezTo>
                  <a:pt x="0" y="19075"/>
                  <a:pt x="74" y="19306"/>
                  <a:pt x="165" y="19306"/>
                </a:cubicBezTo>
                <a:lnTo>
                  <a:pt x="18373" y="19306"/>
                </a:lnTo>
                <a:lnTo>
                  <a:pt x="18832" y="21600"/>
                </a:lnTo>
                <a:lnTo>
                  <a:pt x="19290" y="19306"/>
                </a:lnTo>
                <a:lnTo>
                  <a:pt x="21435" y="19306"/>
                </a:lnTo>
                <a:cubicBezTo>
                  <a:pt x="21526" y="19306"/>
                  <a:pt x="21600" y="19075"/>
                  <a:pt x="21600" y="18790"/>
                </a:cubicBezTo>
                <a:lnTo>
                  <a:pt x="21600" y="515"/>
                </a:lnTo>
                <a:cubicBezTo>
                  <a:pt x="21600" y="230"/>
                  <a:pt x="21526" y="0"/>
                  <a:pt x="21435" y="0"/>
                </a:cubicBezTo>
                <a:lnTo>
                  <a:pt x="165" y="0"/>
                </a:lnTo>
                <a:close/>
              </a:path>
            </a:pathLst>
          </a:custGeom>
          <a:solidFill>
            <a:srgbClr val="21C0DD"/>
          </a:solidFill>
          <a:ln w="12700">
            <a:miter lim="400000"/>
          </a:ln>
        </p:spPr>
        <p:txBody>
          <a:bodyPr lIns="71436" tIns="71436" rIns="71436" bIns="71436" anchor="ctr"/>
          <a:lstStyle/>
          <a:p>
            <a:pPr algn="ctr">
              <a:lnSpc>
                <a:spcPct val="80000"/>
              </a:lnSpc>
              <a:spcBef>
                <a:spcPts val="0"/>
              </a:spcBef>
              <a:defRPr cap="all" sz="3800">
                <a:solidFill>
                  <a:srgbClr val="FFFFFF"/>
                </a:solidFill>
              </a:defRPr>
            </a:pPr>
          </a:p>
        </p:txBody>
      </p:sp>
      <p:sp>
        <p:nvSpPr>
          <p:cNvPr id="126" name="Body Level One…"/>
          <p:cNvSpPr txBox="1"/>
          <p:nvPr>
            <p:ph type="body" sz="quarter" idx="1"/>
          </p:nvPr>
        </p:nvSpPr>
        <p:spPr>
          <a:xfrm>
            <a:off x="1377155" y="4089796"/>
            <a:ext cx="21629689" cy="1679577"/>
          </a:xfrm>
          <a:prstGeom prst="rect">
            <a:avLst/>
          </a:prstGeom>
        </p:spPr>
        <p:txBody>
          <a:bodyPr anchor="t"/>
          <a:lstStyle>
            <a:lvl1pPr>
              <a:spcBef>
                <a:spcPts val="0"/>
              </a:spcBef>
              <a:defRPr sz="10000">
                <a:solidFill>
                  <a:srgbClr val="FFFFFF"/>
                </a:solidFill>
                <a:latin typeface="Lora"/>
                <a:ea typeface="Lora"/>
                <a:cs typeface="Lora"/>
                <a:sym typeface="Lora"/>
              </a:defRPr>
            </a:lvl1pPr>
            <a:lvl2pPr marL="1751852" indent="-1307352">
              <a:spcBef>
                <a:spcPts val="0"/>
              </a:spcBef>
              <a:buSzPct val="104999"/>
              <a:buChar char="▸"/>
              <a:defRPr sz="10000">
                <a:solidFill>
                  <a:srgbClr val="FFFFFF"/>
                </a:solidFill>
                <a:latin typeface="Lora"/>
                <a:ea typeface="Lora"/>
                <a:cs typeface="Lora"/>
                <a:sym typeface="Lora"/>
              </a:defRPr>
            </a:lvl2pPr>
            <a:lvl3pPr marL="2196352" indent="-1307352">
              <a:spcBef>
                <a:spcPts val="0"/>
              </a:spcBef>
              <a:buSzPct val="104999"/>
              <a:buChar char="▸"/>
              <a:defRPr sz="10000">
                <a:solidFill>
                  <a:srgbClr val="FFFFFF"/>
                </a:solidFill>
                <a:latin typeface="Lora"/>
                <a:ea typeface="Lora"/>
                <a:cs typeface="Lora"/>
                <a:sym typeface="Lora"/>
              </a:defRPr>
            </a:lvl3pPr>
            <a:lvl4pPr marL="2640852" indent="-1307352">
              <a:spcBef>
                <a:spcPts val="0"/>
              </a:spcBef>
              <a:buSzPct val="104999"/>
              <a:buChar char="▸"/>
              <a:defRPr sz="10000">
                <a:solidFill>
                  <a:srgbClr val="FFFFFF"/>
                </a:solidFill>
                <a:latin typeface="Lora"/>
                <a:ea typeface="Lora"/>
                <a:cs typeface="Lora"/>
                <a:sym typeface="Lora"/>
              </a:defRPr>
            </a:lvl4pPr>
            <a:lvl5pPr marL="3085352" indent="-1307352">
              <a:spcBef>
                <a:spcPts val="0"/>
              </a:spcBef>
              <a:buSzPct val="104999"/>
              <a:buChar char="▸"/>
              <a:defRPr sz="10000">
                <a:solidFill>
                  <a:srgbClr val="FFFFFF"/>
                </a:solidFill>
                <a:latin typeface="Lora"/>
                <a:ea typeface="Lora"/>
                <a:cs typeface="Lora"/>
                <a:sym typeface="Lora"/>
              </a:defRPr>
            </a:lvl5pPr>
          </a:lstStyle>
          <a:p>
            <a:pPr/>
            <a:r>
              <a:t>Body Level One</a:t>
            </a:r>
          </a:p>
          <a:p>
            <a:pPr lvl="1"/>
            <a:r>
              <a:t>Body Level Two</a:t>
            </a:r>
          </a:p>
          <a:p>
            <a:pPr lvl="2"/>
            <a:r>
              <a:t>Body Level Three</a:t>
            </a:r>
          </a:p>
          <a:p>
            <a:pPr lvl="3"/>
            <a:r>
              <a:t>Body Level Four</a:t>
            </a:r>
          </a:p>
          <a:p>
            <a:pPr lvl="4"/>
            <a:r>
              <a:t>Body Level Five</a:t>
            </a:r>
          </a:p>
        </p:txBody>
      </p:sp>
      <p:sp>
        <p:nvSpPr>
          <p:cNvPr id="127" name="Johnny Appleseed"/>
          <p:cNvSpPr txBox="1"/>
          <p:nvPr>
            <p:ph type="body" sz="quarter" idx="13"/>
          </p:nvPr>
        </p:nvSpPr>
        <p:spPr>
          <a:xfrm>
            <a:off x="698500" y="10953749"/>
            <a:ext cx="22987000" cy="1552578"/>
          </a:xfrm>
          <a:prstGeom prst="rect">
            <a:avLst/>
          </a:prstGeom>
        </p:spPr>
        <p:txBody>
          <a:bodyPr anchor="t"/>
          <a:lstStyle/>
          <a:p>
            <a:pPr algn="r">
              <a:spcBef>
                <a:spcPts val="0"/>
              </a:spcBef>
              <a:defRPr cap="none" sz="8400">
                <a:latin typeface="+mj-lt"/>
                <a:ea typeface="+mj-ea"/>
                <a:cs typeface="+mj-cs"/>
                <a:sym typeface="Roboto Regular"/>
              </a:defRPr>
            </a:pPr>
          </a:p>
        </p:txBody>
      </p:sp>
      <p:sp>
        <p:nvSpPr>
          <p:cNvPr id="128" name="Text"/>
          <p:cNvSpPr txBox="1"/>
          <p:nvPr>
            <p:ph type="body" sz="quarter" idx="14"/>
          </p:nvPr>
        </p:nvSpPr>
        <p:spPr>
          <a:xfrm>
            <a:off x="698499" y="596899"/>
            <a:ext cx="22987004" cy="688978"/>
          </a:xfrm>
          <a:prstGeom prst="rect">
            <a:avLst/>
          </a:prstGeom>
        </p:spPr>
        <p:txBody>
          <a:bodyPr/>
          <a:lstStyle/>
          <a:p>
            <a:pPr defTabSz="642937">
              <a:spcBef>
                <a:spcPts val="0"/>
              </a:spcBef>
              <a:defRPr spc="100" sz="3200">
                <a:latin typeface="+mj-lt"/>
                <a:ea typeface="+mj-ea"/>
                <a:cs typeface="+mj-cs"/>
                <a:sym typeface="Roboto Regular"/>
              </a:defRPr>
            </a:pPr>
          </a:p>
        </p:txBody>
      </p:sp>
      <p:sp>
        <p:nvSpPr>
          <p:cNvPr id="129"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rgbClr val="66CC00"/>
        </a:solidFill>
      </p:bgPr>
    </p:bg>
    <p:spTree>
      <p:nvGrpSpPr>
        <p:cNvPr id="1" name=""/>
        <p:cNvGrpSpPr/>
        <p:nvPr/>
      </p:nvGrpSpPr>
      <p:grpSpPr>
        <a:xfrm>
          <a:off x="0" y="0"/>
          <a:ext cx="0" cy="0"/>
          <a:chOff x="0" y="0"/>
          <a:chExt cx="0" cy="0"/>
        </a:xfrm>
      </p:grpSpPr>
      <p:sp>
        <p:nvSpPr>
          <p:cNvPr id="136" name="Body Level One…"/>
          <p:cNvSpPr txBox="1"/>
          <p:nvPr>
            <p:ph type="body" sz="quarter" idx="1"/>
          </p:nvPr>
        </p:nvSpPr>
        <p:spPr>
          <a:xfrm>
            <a:off x="11334750" y="3714750"/>
            <a:ext cx="9429750" cy="3518297"/>
          </a:xfrm>
          <a:prstGeom prst="rect">
            <a:avLst/>
          </a:prstGeom>
        </p:spPr>
        <p:txBody>
          <a:bodyPr anchor="t"/>
          <a:lstStyle>
            <a:lvl1pPr>
              <a:spcBef>
                <a:spcPts val="0"/>
              </a:spcBef>
              <a:defRPr sz="10000">
                <a:solidFill>
                  <a:srgbClr val="FFFFFF"/>
                </a:solidFill>
                <a:latin typeface="Lora"/>
                <a:ea typeface="Lora"/>
                <a:cs typeface="Lora"/>
                <a:sym typeface="Lora"/>
              </a:defRPr>
            </a:lvl1pPr>
            <a:lvl2pPr marL="1751852" indent="-1307352">
              <a:spcBef>
                <a:spcPts val="0"/>
              </a:spcBef>
              <a:buSzPct val="104999"/>
              <a:buChar char="▸"/>
              <a:defRPr sz="10000">
                <a:solidFill>
                  <a:srgbClr val="FFFFFF"/>
                </a:solidFill>
                <a:latin typeface="Lora"/>
                <a:ea typeface="Lora"/>
                <a:cs typeface="Lora"/>
                <a:sym typeface="Lora"/>
              </a:defRPr>
            </a:lvl2pPr>
            <a:lvl3pPr marL="2196352" indent="-1307352">
              <a:spcBef>
                <a:spcPts val="0"/>
              </a:spcBef>
              <a:buSzPct val="104999"/>
              <a:buChar char="▸"/>
              <a:defRPr sz="10000">
                <a:solidFill>
                  <a:srgbClr val="FFFFFF"/>
                </a:solidFill>
                <a:latin typeface="Lora"/>
                <a:ea typeface="Lora"/>
                <a:cs typeface="Lora"/>
                <a:sym typeface="Lora"/>
              </a:defRPr>
            </a:lvl3pPr>
            <a:lvl4pPr marL="2640852" indent="-1307352">
              <a:spcBef>
                <a:spcPts val="0"/>
              </a:spcBef>
              <a:buSzPct val="104999"/>
              <a:buChar char="▸"/>
              <a:defRPr sz="10000">
                <a:solidFill>
                  <a:srgbClr val="FFFFFF"/>
                </a:solidFill>
                <a:latin typeface="Lora"/>
                <a:ea typeface="Lora"/>
                <a:cs typeface="Lora"/>
                <a:sym typeface="Lora"/>
              </a:defRPr>
            </a:lvl4pPr>
            <a:lvl5pPr marL="3085352" indent="-1307352">
              <a:spcBef>
                <a:spcPts val="0"/>
              </a:spcBef>
              <a:buSzPct val="104999"/>
              <a:buChar char="▸"/>
              <a:defRPr sz="10000">
                <a:solidFill>
                  <a:srgbClr val="FFFFFF"/>
                </a:solidFill>
                <a:latin typeface="Lora"/>
                <a:ea typeface="Lora"/>
                <a:cs typeface="Lora"/>
                <a:sym typeface="Lora"/>
              </a:defRPr>
            </a:lvl5pPr>
          </a:lstStyle>
          <a:p>
            <a:pPr/>
            <a:r>
              <a:t>Body Level One</a:t>
            </a:r>
          </a:p>
          <a:p>
            <a:pPr lvl="1"/>
            <a:r>
              <a:t>Body Level Two</a:t>
            </a:r>
          </a:p>
          <a:p>
            <a:pPr lvl="2"/>
            <a:r>
              <a:t>Body Level Three</a:t>
            </a:r>
          </a:p>
          <a:p>
            <a:pPr lvl="3"/>
            <a:r>
              <a:t>Body Level Four</a:t>
            </a:r>
          </a:p>
          <a:p>
            <a:pPr lvl="4"/>
            <a:r>
              <a:t>Body Level Five</a:t>
            </a:r>
          </a:p>
        </p:txBody>
      </p:sp>
      <p:sp>
        <p:nvSpPr>
          <p:cNvPr id="137" name="Image"/>
          <p:cNvSpPr/>
          <p:nvPr>
            <p:ph type="pic" sz="half" idx="13"/>
          </p:nvPr>
        </p:nvSpPr>
        <p:spPr>
          <a:xfrm>
            <a:off x="3048000" y="0"/>
            <a:ext cx="7715250" cy="13716000"/>
          </a:xfrm>
          <a:prstGeom prst="rect">
            <a:avLst/>
          </a:prstGeom>
        </p:spPr>
        <p:txBody>
          <a:bodyPr lIns="91439" tIns="45719" rIns="91439" bIns="45719" anchor="t">
            <a:noAutofit/>
          </a:bodyPr>
          <a:lstStyle/>
          <a:p>
            <a:pPr/>
          </a:p>
        </p:txBody>
      </p:sp>
      <p:sp>
        <p:nvSpPr>
          <p:cNvPr id="138" name="Johnny Appleseed"/>
          <p:cNvSpPr txBox="1"/>
          <p:nvPr>
            <p:ph type="body" sz="quarter" idx="14"/>
          </p:nvPr>
        </p:nvSpPr>
        <p:spPr>
          <a:xfrm>
            <a:off x="11334750" y="10784681"/>
            <a:ext cx="9429750" cy="1552578"/>
          </a:xfrm>
          <a:prstGeom prst="rect">
            <a:avLst/>
          </a:prstGeom>
        </p:spPr>
        <p:txBody>
          <a:bodyPr anchor="ctr"/>
          <a:lstStyle/>
          <a:p>
            <a:pPr defTabSz="642937">
              <a:lnSpc>
                <a:spcPct val="100000"/>
              </a:lnSpc>
              <a:spcBef>
                <a:spcPts val="0"/>
              </a:spcBef>
              <a:defRPr cap="none" sz="8400">
                <a:solidFill>
                  <a:srgbClr val="232323"/>
                </a:solidFill>
                <a:latin typeface="Roboto Condensed Bold"/>
                <a:ea typeface="Roboto Condensed Bold"/>
                <a:cs typeface="Roboto Condensed Bold"/>
                <a:sym typeface="Roboto Condensed Bold"/>
              </a:defRPr>
            </a:pPr>
          </a:p>
        </p:txBody>
      </p:sp>
      <p:sp>
        <p:nvSpPr>
          <p:cNvPr id="139"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6" name="Image"/>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47"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4"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bg>
      <p:bgPr>
        <a:solidFill>
          <a:srgbClr val="FFFFFF"/>
        </a:solidFill>
      </p:bgPr>
    </p:bg>
    <p:spTree>
      <p:nvGrpSpPr>
        <p:cNvPr id="1" name=""/>
        <p:cNvGrpSpPr/>
        <p:nvPr/>
      </p:nvGrpSpPr>
      <p:grpSpPr>
        <a:xfrm>
          <a:off x="0" y="0"/>
          <a:ext cx="0" cy="0"/>
          <a:chOff x="0" y="0"/>
          <a:chExt cx="0" cy="0"/>
        </a:xfrm>
      </p:grpSpPr>
      <p:sp>
        <p:nvSpPr>
          <p:cNvPr id="161"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1" name="Image"/>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22" name="Body Level One…"/>
          <p:cNvSpPr txBox="1"/>
          <p:nvPr>
            <p:ph type="body" sz="quarter" idx="1"/>
          </p:nvPr>
        </p:nvSpPr>
        <p:spPr>
          <a:xfrm>
            <a:off x="3619500" y="8635631"/>
            <a:ext cx="17145000" cy="370"/>
          </a:xfrm>
          <a:prstGeom prst="rect">
            <a:avLst/>
          </a:prstGeom>
          <a:ln w="50800">
            <a:solidFill>
              <a:srgbClr val="A6AAA9"/>
            </a:solidFill>
          </a:ln>
        </p:spPr>
        <p:txBody>
          <a:bodyPr anchor="ctr"/>
          <a:lstStyle>
            <a:lvl1pPr marL="601382" indent="-601382">
              <a:lnSpc>
                <a:spcPct val="100000"/>
              </a:lnSpc>
              <a:spcBef>
                <a:spcPts val="3900"/>
              </a:spcBef>
              <a:buClr>
                <a:srgbClr val="21C0DD"/>
              </a:buClr>
              <a:buSzPct val="104999"/>
              <a:buFont typeface="Lora"/>
              <a:buChar char="▸"/>
              <a:defRPr b="1" cap="none" sz="4600">
                <a:latin typeface="Lora"/>
                <a:ea typeface="Lora"/>
                <a:cs typeface="Lora"/>
                <a:sym typeface="Lora"/>
              </a:defRPr>
            </a:lvl1pPr>
            <a:lvl2pPr marL="1045882" indent="-601382">
              <a:lnSpc>
                <a:spcPct val="100000"/>
              </a:lnSpc>
              <a:spcBef>
                <a:spcPts val="3900"/>
              </a:spcBef>
              <a:buClr>
                <a:srgbClr val="21C0DD"/>
              </a:buClr>
              <a:buSzPct val="104999"/>
              <a:buFont typeface="Lora"/>
              <a:buChar char="▸"/>
              <a:defRPr b="1" cap="none" sz="4600">
                <a:latin typeface="Lora"/>
                <a:ea typeface="Lora"/>
                <a:cs typeface="Lora"/>
                <a:sym typeface="Lora"/>
              </a:defRPr>
            </a:lvl2pPr>
            <a:lvl3pPr marL="1490382" indent="-601382">
              <a:lnSpc>
                <a:spcPct val="100000"/>
              </a:lnSpc>
              <a:spcBef>
                <a:spcPts val="3900"/>
              </a:spcBef>
              <a:buClr>
                <a:srgbClr val="21C0DD"/>
              </a:buClr>
              <a:buSzPct val="104999"/>
              <a:buFont typeface="Lora"/>
              <a:buChar char="▸"/>
              <a:defRPr b="1" cap="none" sz="4600">
                <a:latin typeface="Lora"/>
                <a:ea typeface="Lora"/>
                <a:cs typeface="Lora"/>
                <a:sym typeface="Lora"/>
              </a:defRPr>
            </a:lvl3pPr>
            <a:lvl4pPr marL="1934882" indent="-601381">
              <a:lnSpc>
                <a:spcPct val="100000"/>
              </a:lnSpc>
              <a:spcBef>
                <a:spcPts val="3900"/>
              </a:spcBef>
              <a:buClr>
                <a:srgbClr val="21C0DD"/>
              </a:buClr>
              <a:buSzPct val="104999"/>
              <a:buFont typeface="Lora"/>
              <a:buChar char="▸"/>
              <a:defRPr b="1" cap="none" sz="4600">
                <a:latin typeface="Lora"/>
                <a:ea typeface="Lora"/>
                <a:cs typeface="Lora"/>
                <a:sym typeface="Lora"/>
              </a:defRPr>
            </a:lvl4pPr>
            <a:lvl5pPr marL="2379382" indent="-601382">
              <a:lnSpc>
                <a:spcPct val="100000"/>
              </a:lnSpc>
              <a:spcBef>
                <a:spcPts val="3900"/>
              </a:spcBef>
              <a:buClr>
                <a:srgbClr val="21C0DD"/>
              </a:buClr>
              <a:buSzPct val="104999"/>
              <a:buFont typeface="Lora"/>
              <a:buChar char="▸"/>
              <a:defRPr b="1" cap="none" sz="4600">
                <a:latin typeface="Lora"/>
                <a:ea typeface="Lora"/>
                <a:cs typeface="Lora"/>
                <a:sym typeface="Lora"/>
              </a:defRPr>
            </a:lvl5pPr>
          </a:lstStyle>
          <a:p>
            <a:pPr/>
            <a:r>
              <a:t>Body Level One</a:t>
            </a:r>
          </a:p>
          <a:p>
            <a:pPr lvl="1"/>
            <a:r>
              <a:t>Body Level Two</a:t>
            </a:r>
          </a:p>
          <a:p>
            <a:pPr lvl="2"/>
            <a:r>
              <a:t>Body Level Three</a:t>
            </a:r>
          </a:p>
          <a:p>
            <a:pPr lvl="3"/>
            <a:r>
              <a:t>Body Level Four</a:t>
            </a:r>
          </a:p>
          <a:p>
            <a:pPr lvl="4"/>
            <a:r>
              <a:t>Body Level Five</a:t>
            </a:r>
          </a:p>
        </p:txBody>
      </p:sp>
      <p:sp>
        <p:nvSpPr>
          <p:cNvPr id="23" name="Title Text"/>
          <p:cNvSpPr txBox="1"/>
          <p:nvPr>
            <p:ph type="title"/>
          </p:nvPr>
        </p:nvSpPr>
        <p:spPr>
          <a:xfrm>
            <a:off x="3619500" y="9036842"/>
            <a:ext cx="17145000" cy="3804050"/>
          </a:xfrm>
          <a:prstGeom prst="rect">
            <a:avLst/>
          </a:prstGeom>
        </p:spPr>
        <p:txBody>
          <a:bodyPr/>
          <a:lstStyle>
            <a:lvl1pPr>
              <a:defRPr>
                <a:solidFill>
                  <a:srgbClr val="66CC00"/>
                </a:solidFill>
                <a:latin typeface="Roboto Condensed Bold"/>
                <a:ea typeface="Roboto Condensed Bold"/>
                <a:cs typeface="Roboto Condensed Bold"/>
                <a:sym typeface="Roboto Condensed Bold"/>
              </a:defRPr>
            </a:lvl1pPr>
          </a:lstStyle>
          <a:p>
            <a:pPr/>
            <a:r>
              <a:t>Title Text</a:t>
            </a:r>
          </a:p>
        </p:txBody>
      </p:sp>
      <p:sp>
        <p:nvSpPr>
          <p:cNvPr id="24" name="Body Level One…"/>
          <p:cNvSpPr txBox="1"/>
          <p:nvPr>
            <p:ph type="body" sz="quarter" idx="14"/>
          </p:nvPr>
        </p:nvSpPr>
        <p:spPr>
          <a:xfrm>
            <a:off x="3619500" y="6000749"/>
            <a:ext cx="17145000" cy="2536034"/>
          </a:xfrm>
          <a:prstGeom prst="rect">
            <a:avLst/>
          </a:prstGeom>
        </p:spPr>
        <p:txBody>
          <a:bodyPr/>
          <a:lstStyle/>
          <a:p>
            <a:pPr>
              <a:defRPr>
                <a:solidFill>
                  <a:srgbClr val="A6AAA9"/>
                </a:solidFill>
                <a:latin typeface="+mj-lt"/>
                <a:ea typeface="+mj-ea"/>
                <a:cs typeface="+mj-cs"/>
                <a:sym typeface="Roboto Regular"/>
              </a:defRPr>
            </a:pP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bg>
      <p:bgPr>
        <a:solidFill>
          <a:srgbClr val="FFFFFF"/>
        </a:solidFill>
      </p:bgPr>
    </p:bg>
    <p:spTree>
      <p:nvGrpSpPr>
        <p:cNvPr id="1" name=""/>
        <p:cNvGrpSpPr/>
        <p:nvPr/>
      </p:nvGrpSpPr>
      <p:grpSpPr>
        <a:xfrm>
          <a:off x="0" y="0"/>
          <a:ext cx="0" cy="0"/>
          <a:chOff x="0" y="0"/>
          <a:chExt cx="0" cy="0"/>
        </a:xfrm>
      </p:grpSpPr>
      <p:sp>
        <p:nvSpPr>
          <p:cNvPr id="32" name="Line"/>
          <p:cNvSpPr/>
          <p:nvPr/>
        </p:nvSpPr>
        <p:spPr>
          <a:xfrm flipV="1">
            <a:off x="825498" y="8635999"/>
            <a:ext cx="22733003" cy="6"/>
          </a:xfrm>
          <a:prstGeom prst="line">
            <a:avLst/>
          </a:prstGeom>
          <a:ln w="50800">
            <a:solidFill>
              <a:srgbClr val="A6AAA9"/>
            </a:solidFill>
            <a:miter lim="400000"/>
          </a:ln>
        </p:spPr>
        <p:txBody>
          <a:bodyPr lIns="45718" tIns="45718" rIns="45718" bIns="45718"/>
          <a:lstStyle/>
          <a:p>
            <a:pPr>
              <a:defRPr>
                <a:solidFill>
                  <a:srgbClr val="838787"/>
                </a:solidFill>
              </a:defRPr>
            </a:pPr>
          </a:p>
        </p:txBody>
      </p:sp>
      <p:sp>
        <p:nvSpPr>
          <p:cNvPr id="33" name="Title Text"/>
          <p:cNvSpPr txBox="1"/>
          <p:nvPr>
            <p:ph type="title"/>
          </p:nvPr>
        </p:nvSpPr>
        <p:spPr>
          <a:xfrm>
            <a:off x="825500" y="9036842"/>
            <a:ext cx="22733000" cy="3804050"/>
          </a:xfrm>
          <a:prstGeom prst="rect">
            <a:avLst/>
          </a:prstGeom>
        </p:spPr>
        <p:txBody>
          <a:bodyPr/>
          <a:lstStyle/>
          <a:p>
            <a:pPr/>
            <a:r>
              <a:t>Title Text</a:t>
            </a:r>
          </a:p>
        </p:txBody>
      </p:sp>
      <p:sp>
        <p:nvSpPr>
          <p:cNvPr id="34" name="Body Level One…"/>
          <p:cNvSpPr txBox="1"/>
          <p:nvPr>
            <p:ph type="body" sz="quarter" idx="1"/>
          </p:nvPr>
        </p:nvSpPr>
        <p:spPr>
          <a:xfrm>
            <a:off x="825500" y="6000750"/>
            <a:ext cx="22733000" cy="2536033"/>
          </a:xfrm>
          <a:prstGeom prst="rect">
            <a:avLst/>
          </a:prstGeom>
        </p:spPr>
        <p:txBody>
          <a:bodyPr/>
          <a:lstStyle>
            <a:lvl1pPr>
              <a:defRPr b="1">
                <a:solidFill>
                  <a:srgbClr val="888888"/>
                </a:solidFill>
                <a:latin typeface="Lora"/>
                <a:ea typeface="Lora"/>
                <a:cs typeface="Lora"/>
                <a:sym typeface="Lora"/>
              </a:defRPr>
            </a:lvl1pPr>
            <a:lvl2pPr>
              <a:defRPr b="1">
                <a:solidFill>
                  <a:srgbClr val="888888"/>
                </a:solidFill>
                <a:latin typeface="Lora"/>
                <a:ea typeface="Lora"/>
                <a:cs typeface="Lora"/>
                <a:sym typeface="Lora"/>
              </a:defRPr>
            </a:lvl2pPr>
            <a:lvl3pPr>
              <a:defRPr b="1">
                <a:solidFill>
                  <a:srgbClr val="888888"/>
                </a:solidFill>
                <a:latin typeface="Lora"/>
                <a:ea typeface="Lora"/>
                <a:cs typeface="Lora"/>
                <a:sym typeface="Lora"/>
              </a:defRPr>
            </a:lvl3pPr>
            <a:lvl4pPr>
              <a:defRPr b="1">
                <a:solidFill>
                  <a:srgbClr val="888888"/>
                </a:solidFill>
                <a:latin typeface="Lora"/>
                <a:ea typeface="Lora"/>
                <a:cs typeface="Lora"/>
                <a:sym typeface="Lora"/>
              </a:defRPr>
            </a:lvl4pPr>
            <a:lvl5pPr>
              <a:defRPr b="1">
                <a:solidFill>
                  <a:srgbClr val="888888"/>
                </a:solidFill>
                <a:latin typeface="Lora"/>
                <a:ea typeface="Lora"/>
                <a:cs typeface="Lora"/>
                <a:sym typeface="Lora"/>
              </a:defRPr>
            </a:lvl5p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xfrm>
            <a:off x="20100911" y="58935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2" name="Title Text"/>
          <p:cNvSpPr txBox="1"/>
          <p:nvPr>
            <p:ph type="title"/>
          </p:nvPr>
        </p:nvSpPr>
        <p:spPr>
          <a:xfrm>
            <a:off x="3619500" y="5679280"/>
            <a:ext cx="17145000" cy="6357939"/>
          </a:xfrm>
          <a:prstGeom prst="rect">
            <a:avLst/>
          </a:prstGeom>
        </p:spPr>
        <p:txBody>
          <a:bodyPr/>
          <a:lstStyle>
            <a:lvl1pPr>
              <a:defRPr>
                <a:solidFill>
                  <a:srgbClr val="66CC00"/>
                </a:solidFill>
                <a:latin typeface="Roboto Condensed Bold"/>
                <a:ea typeface="Roboto Condensed Bold"/>
                <a:cs typeface="Roboto Condensed Bold"/>
                <a:sym typeface="Roboto Condensed Bold"/>
              </a:defRPr>
            </a:lvl1pPr>
          </a:lstStyle>
          <a:p>
            <a:pPr/>
            <a:r>
              <a:t>Title Text</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0" name="Line"/>
          <p:cNvSpPr/>
          <p:nvPr/>
        </p:nvSpPr>
        <p:spPr>
          <a:xfrm flipV="1">
            <a:off x="11334750" y="8635797"/>
            <a:ext cx="9429751" cy="204"/>
          </a:xfrm>
          <a:prstGeom prst="line">
            <a:avLst/>
          </a:prstGeom>
          <a:ln w="50800">
            <a:solidFill>
              <a:srgbClr val="A6AAA9"/>
            </a:solidFill>
            <a:miter lim="400000"/>
          </a:ln>
        </p:spPr>
        <p:txBody>
          <a:bodyPr lIns="45718" tIns="45718" rIns="45718" bIns="45718"/>
          <a:lstStyle/>
          <a:p>
            <a:pPr>
              <a:defRPr>
                <a:solidFill>
                  <a:srgbClr val="838787"/>
                </a:solidFill>
              </a:defRPr>
            </a:pPr>
          </a:p>
        </p:txBody>
      </p:sp>
      <p:sp>
        <p:nvSpPr>
          <p:cNvPr id="51" name="Image"/>
          <p:cNvSpPr/>
          <p:nvPr>
            <p:ph type="pic" sz="half" idx="13"/>
          </p:nvPr>
        </p:nvSpPr>
        <p:spPr>
          <a:xfrm>
            <a:off x="3048000" y="0"/>
            <a:ext cx="7715250" cy="13716000"/>
          </a:xfrm>
          <a:prstGeom prst="rect">
            <a:avLst/>
          </a:prstGeom>
        </p:spPr>
        <p:txBody>
          <a:bodyPr lIns="91439" tIns="45719" rIns="91439" bIns="45719" anchor="t">
            <a:noAutofit/>
          </a:bodyPr>
          <a:lstStyle/>
          <a:p>
            <a:pPr/>
          </a:p>
        </p:txBody>
      </p:sp>
      <p:sp>
        <p:nvSpPr>
          <p:cNvPr id="52" name="Title Text"/>
          <p:cNvSpPr txBox="1"/>
          <p:nvPr>
            <p:ph type="title"/>
          </p:nvPr>
        </p:nvSpPr>
        <p:spPr>
          <a:xfrm>
            <a:off x="11334750" y="9036842"/>
            <a:ext cx="9429750" cy="3804050"/>
          </a:xfrm>
          <a:prstGeom prst="rect">
            <a:avLst/>
          </a:prstGeom>
        </p:spPr>
        <p:txBody>
          <a:bodyPr/>
          <a:lstStyle>
            <a:lvl1pPr>
              <a:defRPr>
                <a:solidFill>
                  <a:srgbClr val="66CC00"/>
                </a:solidFill>
                <a:latin typeface="Roboto Condensed Bold"/>
                <a:ea typeface="Roboto Condensed Bold"/>
                <a:cs typeface="Roboto Condensed Bold"/>
                <a:sym typeface="Roboto Condensed Bold"/>
              </a:defRPr>
            </a:lvl1pPr>
          </a:lstStyle>
          <a:p>
            <a:pPr/>
            <a:r>
              <a:t>Title Text</a:t>
            </a:r>
          </a:p>
        </p:txBody>
      </p:sp>
      <p:sp>
        <p:nvSpPr>
          <p:cNvPr id="53" name="Body Level One…"/>
          <p:cNvSpPr txBox="1"/>
          <p:nvPr>
            <p:ph type="body" sz="quarter" idx="1"/>
          </p:nvPr>
        </p:nvSpPr>
        <p:spPr>
          <a:xfrm>
            <a:off x="11334750" y="6000750"/>
            <a:ext cx="9429750" cy="2536033"/>
          </a:xfrm>
          <a:prstGeom prst="rect">
            <a:avLst/>
          </a:prstGeom>
        </p:spPr>
        <p:txBody>
          <a:bodyPr/>
          <a:lstStyle>
            <a:lvl1pPr>
              <a:defRPr>
                <a:solidFill>
                  <a:srgbClr val="A6AAA9"/>
                </a:solidFill>
              </a:defRPr>
            </a:lvl1pPr>
            <a:lvl2pPr>
              <a:defRPr>
                <a:solidFill>
                  <a:srgbClr val="A6AAA9"/>
                </a:solidFill>
              </a:defRPr>
            </a:lvl2pPr>
            <a:lvl3pPr>
              <a:defRPr>
                <a:solidFill>
                  <a:srgbClr val="A6AAA9"/>
                </a:solidFill>
              </a:defRPr>
            </a:lvl3pPr>
            <a:lvl4pPr>
              <a:defRPr>
                <a:solidFill>
                  <a:srgbClr val="A6AAA9"/>
                </a:solidFill>
              </a:defRPr>
            </a:lvl4pPr>
            <a:lvl5pPr>
              <a:defRPr>
                <a:solidFill>
                  <a:srgbClr val="A6AAA9"/>
                </a:solidFill>
              </a:defRPr>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bg>
      <p:bgPr>
        <a:solidFill>
          <a:srgbClr val="FFFFFF"/>
        </a:solidFill>
      </p:bgPr>
    </p:bg>
    <p:spTree>
      <p:nvGrpSpPr>
        <p:cNvPr id="1" name=""/>
        <p:cNvGrpSpPr/>
        <p:nvPr/>
      </p:nvGrpSpPr>
      <p:grpSpPr>
        <a:xfrm>
          <a:off x="0" y="0"/>
          <a:ext cx="0" cy="0"/>
          <a:chOff x="0" y="0"/>
          <a:chExt cx="0" cy="0"/>
        </a:xfrm>
      </p:grpSpPr>
      <p:sp>
        <p:nvSpPr>
          <p:cNvPr id="61" name="Body Level One…"/>
          <p:cNvSpPr txBox="1"/>
          <p:nvPr>
            <p:ph type="body" sz="quarter" idx="1"/>
          </p:nvPr>
        </p:nvSpPr>
        <p:spPr>
          <a:xfrm>
            <a:off x="3619500" y="596900"/>
            <a:ext cx="15716250" cy="688977"/>
          </a:xfrm>
          <a:prstGeom prst="rect">
            <a:avLst/>
          </a:prstGeom>
        </p:spPr>
        <p:txBody>
          <a:bodyPr/>
          <a:lstStyle>
            <a:lvl1pPr defTabSz="642937">
              <a:spcBef>
                <a:spcPts val="0"/>
              </a:spcBef>
              <a:defRPr spc="160" sz="3200">
                <a:solidFill>
                  <a:srgbClr val="838787"/>
                </a:solidFill>
              </a:defRPr>
            </a:lvl1pPr>
            <a:lvl2pPr marL="862852" indent="-418352" defTabSz="642937">
              <a:spcBef>
                <a:spcPts val="0"/>
              </a:spcBef>
              <a:buSzPct val="104999"/>
              <a:buChar char="▸"/>
              <a:defRPr spc="160" sz="3200">
                <a:solidFill>
                  <a:srgbClr val="838787"/>
                </a:solidFill>
              </a:defRPr>
            </a:lvl2pPr>
            <a:lvl3pPr marL="1307352" indent="-418352" defTabSz="642937">
              <a:spcBef>
                <a:spcPts val="0"/>
              </a:spcBef>
              <a:buSzPct val="104999"/>
              <a:buChar char="▸"/>
              <a:defRPr spc="160" sz="3200">
                <a:solidFill>
                  <a:srgbClr val="838787"/>
                </a:solidFill>
              </a:defRPr>
            </a:lvl3pPr>
            <a:lvl4pPr marL="1751852" indent="-418352" defTabSz="642937">
              <a:spcBef>
                <a:spcPts val="0"/>
              </a:spcBef>
              <a:buSzPct val="104999"/>
              <a:buChar char="▸"/>
              <a:defRPr spc="160" sz="3200">
                <a:solidFill>
                  <a:srgbClr val="838787"/>
                </a:solidFill>
              </a:defRPr>
            </a:lvl4pPr>
            <a:lvl5pPr marL="2196352" indent="-418352" defTabSz="642937">
              <a:spcBef>
                <a:spcPts val="0"/>
              </a:spcBef>
              <a:buSzPct val="104999"/>
              <a:buChar char="▸"/>
              <a:defRPr spc="160" sz="32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62" name="Title Text"/>
          <p:cNvSpPr txBox="1"/>
          <p:nvPr>
            <p:ph type="title"/>
          </p:nvPr>
        </p:nvSpPr>
        <p:spPr>
          <a:xfrm>
            <a:off x="3619500" y="2160983"/>
            <a:ext cx="17145000" cy="1017986"/>
          </a:xfrm>
          <a:prstGeom prst="rect">
            <a:avLst/>
          </a:prstGeom>
        </p:spPr>
        <p:txBody>
          <a:bodyPr/>
          <a:lstStyle>
            <a:lvl1pPr>
              <a:spcBef>
                <a:spcPts val="3900"/>
              </a:spcBef>
              <a:defRPr sz="8400">
                <a:solidFill>
                  <a:srgbClr val="66CC00"/>
                </a:solidFill>
                <a:latin typeface="Roboto Condensed Bold"/>
                <a:ea typeface="Roboto Condensed Bold"/>
                <a:cs typeface="Roboto Condensed Bold"/>
                <a:sym typeface="Roboto Condensed Bold"/>
              </a:defRPr>
            </a:lvl1pPr>
          </a:lstStyle>
          <a:p>
            <a:pPr/>
            <a:r>
              <a:t>Title Text</a:t>
            </a:r>
          </a:p>
        </p:txBody>
      </p:sp>
      <p:sp>
        <p:nvSpPr>
          <p:cNvPr id="63"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70" name="Line"/>
          <p:cNvSpPr/>
          <p:nvPr/>
        </p:nvSpPr>
        <p:spPr>
          <a:xfrm flipV="1">
            <a:off x="698498" y="1396997"/>
            <a:ext cx="22987003" cy="6"/>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71" name="Body Level One…"/>
          <p:cNvSpPr txBox="1"/>
          <p:nvPr>
            <p:ph type="body" sz="quarter" idx="1"/>
          </p:nvPr>
        </p:nvSpPr>
        <p:spPr>
          <a:xfrm>
            <a:off x="698500" y="596900"/>
            <a:ext cx="22987002" cy="688977"/>
          </a:xfrm>
          <a:prstGeom prst="rect">
            <a:avLst/>
          </a:prstGeom>
        </p:spPr>
        <p:txBody>
          <a:bodyPr/>
          <a:lstStyle>
            <a:lvl1pPr defTabSz="642937">
              <a:spcBef>
                <a:spcPts val="0"/>
              </a:spcBef>
              <a:defRPr spc="160" sz="3200"/>
            </a:lvl1pPr>
            <a:lvl2pPr marL="862852" indent="-418352" defTabSz="642937">
              <a:spcBef>
                <a:spcPts val="0"/>
              </a:spcBef>
              <a:buSzPct val="104999"/>
              <a:buChar char="▸"/>
              <a:defRPr spc="160" sz="3200"/>
            </a:lvl2pPr>
            <a:lvl3pPr marL="1307352" indent="-418352" defTabSz="642937">
              <a:spcBef>
                <a:spcPts val="0"/>
              </a:spcBef>
              <a:buSzPct val="104999"/>
              <a:buChar char="▸"/>
              <a:defRPr spc="160" sz="3200"/>
            </a:lvl3pPr>
            <a:lvl4pPr marL="1751852" indent="-418352" defTabSz="642937">
              <a:spcBef>
                <a:spcPts val="0"/>
              </a:spcBef>
              <a:buSzPct val="104999"/>
              <a:buChar char="▸"/>
              <a:defRPr spc="160" sz="3200"/>
            </a:lvl4pPr>
            <a:lvl5pPr marL="2196352" indent="-418352" defTabSz="642937">
              <a:spcBef>
                <a:spcPts val="0"/>
              </a:spcBef>
              <a:buSzPct val="104999"/>
              <a:buChar char="▸"/>
              <a:defRPr spc="160" sz="3200"/>
            </a:lvl5pPr>
          </a:lstStyle>
          <a:p>
            <a:pPr/>
            <a:r>
              <a:t>Body Level One</a:t>
            </a:r>
          </a:p>
          <a:p>
            <a:pPr lvl="1"/>
            <a:r>
              <a:t>Body Level Two</a:t>
            </a:r>
          </a:p>
          <a:p>
            <a:pPr lvl="2"/>
            <a:r>
              <a:t>Body Level Three</a:t>
            </a:r>
          </a:p>
          <a:p>
            <a:pPr lvl="3"/>
            <a:r>
              <a:t>Body Level Four</a:t>
            </a:r>
          </a:p>
          <a:p>
            <a:pPr lvl="4"/>
            <a:r>
              <a:t>Body Level Five</a:t>
            </a:r>
          </a:p>
        </p:txBody>
      </p:sp>
      <p:sp>
        <p:nvSpPr>
          <p:cNvPr id="72" name="Title Text"/>
          <p:cNvSpPr txBox="1"/>
          <p:nvPr>
            <p:ph type="title"/>
          </p:nvPr>
        </p:nvSpPr>
        <p:spPr>
          <a:xfrm>
            <a:off x="698500" y="2160983"/>
            <a:ext cx="22987000" cy="1017986"/>
          </a:xfrm>
          <a:prstGeom prst="rect">
            <a:avLst/>
          </a:prstGeom>
        </p:spPr>
        <p:txBody>
          <a:bodyPr/>
          <a:lstStyle>
            <a:lvl1pPr>
              <a:spcBef>
                <a:spcPts val="3900"/>
              </a:spcBef>
              <a:defRPr sz="8400"/>
            </a:lvl1pPr>
          </a:lstStyle>
          <a:p>
            <a:pPr/>
            <a:r>
              <a:t>Title Text</a:t>
            </a:r>
          </a:p>
        </p:txBody>
      </p:sp>
      <p:sp>
        <p:nvSpPr>
          <p:cNvPr id="73" name="Body Level One…"/>
          <p:cNvSpPr txBox="1"/>
          <p:nvPr>
            <p:ph type="body" idx="13"/>
          </p:nvPr>
        </p:nvSpPr>
        <p:spPr>
          <a:xfrm>
            <a:off x="698500" y="3857624"/>
            <a:ext cx="22987000" cy="8590362"/>
          </a:xfrm>
          <a:prstGeom prst="rect">
            <a:avLst/>
          </a:prstGeom>
        </p:spPr>
        <p:txBody>
          <a:bodyPr anchor="t"/>
          <a:lstStyle/>
          <a:p>
            <a:pPr marL="601382" indent="-601382">
              <a:lnSpc>
                <a:spcPct val="100000"/>
              </a:lnSpc>
              <a:spcBef>
                <a:spcPts val="3900"/>
              </a:spcBef>
              <a:buClr>
                <a:srgbClr val="21C0DD"/>
              </a:buClr>
              <a:buSzPct val="104999"/>
              <a:buFont typeface="Lora"/>
              <a:buChar char="▸"/>
              <a:defRPr cap="none" sz="4600">
                <a:latin typeface="Lora"/>
                <a:ea typeface="Lora"/>
                <a:cs typeface="Lora"/>
                <a:sym typeface="Lora"/>
              </a:defRPr>
            </a:pPr>
          </a:p>
        </p:txBody>
      </p:sp>
      <p:sp>
        <p:nvSpPr>
          <p:cNvPr id="74"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Alt">
    <p:bg>
      <p:bgPr>
        <a:solidFill>
          <a:srgbClr val="FFFFFF"/>
        </a:solidFill>
      </p:bgPr>
    </p:bg>
    <p:spTree>
      <p:nvGrpSpPr>
        <p:cNvPr id="1" name=""/>
        <p:cNvGrpSpPr/>
        <p:nvPr/>
      </p:nvGrpSpPr>
      <p:grpSpPr>
        <a:xfrm>
          <a:off x="0" y="0"/>
          <a:ext cx="0" cy="0"/>
          <a:chOff x="0" y="0"/>
          <a:chExt cx="0" cy="0"/>
        </a:xfrm>
      </p:grpSpPr>
      <p:sp>
        <p:nvSpPr>
          <p:cNvPr id="81" name="Line"/>
          <p:cNvSpPr/>
          <p:nvPr/>
        </p:nvSpPr>
        <p:spPr>
          <a:xfrm flipV="1">
            <a:off x="698498" y="1396997"/>
            <a:ext cx="22987003" cy="6"/>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82" name="Body Level One…"/>
          <p:cNvSpPr txBox="1"/>
          <p:nvPr>
            <p:ph type="body" sz="quarter" idx="1"/>
          </p:nvPr>
        </p:nvSpPr>
        <p:spPr>
          <a:xfrm>
            <a:off x="698500" y="596900"/>
            <a:ext cx="22987000" cy="688977"/>
          </a:xfrm>
          <a:prstGeom prst="rect">
            <a:avLst/>
          </a:prstGeom>
        </p:spPr>
        <p:txBody>
          <a:bodyPr/>
          <a:lstStyle>
            <a:lvl1pPr defTabSz="642937">
              <a:spcBef>
                <a:spcPts val="0"/>
              </a:spcBef>
              <a:defRPr spc="160" sz="3200">
                <a:solidFill>
                  <a:srgbClr val="888888"/>
                </a:solidFill>
              </a:defRPr>
            </a:lvl1pPr>
            <a:lvl2pPr marL="862852" indent="-418352" defTabSz="642937">
              <a:spcBef>
                <a:spcPts val="0"/>
              </a:spcBef>
              <a:buSzPct val="104999"/>
              <a:buChar char="▸"/>
              <a:defRPr spc="160" sz="3200">
                <a:solidFill>
                  <a:srgbClr val="888888"/>
                </a:solidFill>
              </a:defRPr>
            </a:lvl2pPr>
            <a:lvl3pPr marL="1307352" indent="-418352" defTabSz="642937">
              <a:spcBef>
                <a:spcPts val="0"/>
              </a:spcBef>
              <a:buSzPct val="104999"/>
              <a:buChar char="▸"/>
              <a:defRPr spc="160" sz="3200">
                <a:solidFill>
                  <a:srgbClr val="888888"/>
                </a:solidFill>
              </a:defRPr>
            </a:lvl3pPr>
            <a:lvl4pPr marL="1751852" indent="-418352" defTabSz="642937">
              <a:spcBef>
                <a:spcPts val="0"/>
              </a:spcBef>
              <a:buSzPct val="104999"/>
              <a:buChar char="▸"/>
              <a:defRPr spc="160" sz="3200">
                <a:solidFill>
                  <a:srgbClr val="888888"/>
                </a:solidFill>
              </a:defRPr>
            </a:lvl4pPr>
            <a:lvl5pPr marL="2196352" indent="-418352" defTabSz="642937">
              <a:spcBef>
                <a:spcPts val="0"/>
              </a:spcBef>
              <a:buSzPct val="104999"/>
              <a:buChar char="▸"/>
              <a:defRPr spc="160" sz="32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83" name="Title Text"/>
          <p:cNvSpPr txBox="1"/>
          <p:nvPr>
            <p:ph type="title"/>
          </p:nvPr>
        </p:nvSpPr>
        <p:spPr>
          <a:xfrm>
            <a:off x="698500" y="2160983"/>
            <a:ext cx="22987000" cy="1017986"/>
          </a:xfrm>
          <a:prstGeom prst="rect">
            <a:avLst/>
          </a:prstGeom>
        </p:spPr>
        <p:txBody>
          <a:bodyPr/>
          <a:lstStyle>
            <a:lvl1pPr>
              <a:spcBef>
                <a:spcPts val="3900"/>
              </a:spcBef>
              <a:defRPr sz="8400"/>
            </a:lvl1pPr>
          </a:lstStyle>
          <a:p>
            <a:pPr/>
            <a:r>
              <a:t>Title Text</a:t>
            </a:r>
          </a:p>
        </p:txBody>
      </p:sp>
      <p:sp>
        <p:nvSpPr>
          <p:cNvPr id="84" name="Body Level One…"/>
          <p:cNvSpPr txBox="1"/>
          <p:nvPr>
            <p:ph type="body" idx="13"/>
          </p:nvPr>
        </p:nvSpPr>
        <p:spPr>
          <a:xfrm>
            <a:off x="698500" y="3857624"/>
            <a:ext cx="22987000" cy="8590362"/>
          </a:xfrm>
          <a:prstGeom prst="rect">
            <a:avLst/>
          </a:prstGeom>
        </p:spPr>
        <p:txBody>
          <a:bodyPr anchor="t"/>
          <a:lstStyle/>
          <a:p>
            <a:pPr marL="601382" indent="-601382">
              <a:lnSpc>
                <a:spcPct val="100000"/>
              </a:lnSpc>
              <a:spcBef>
                <a:spcPts val="3900"/>
              </a:spcBef>
              <a:buClr>
                <a:srgbClr val="21C0DD"/>
              </a:buClr>
              <a:buSzPct val="104999"/>
              <a:buFont typeface="Lora"/>
              <a:buChar char="▸"/>
              <a:defRPr cap="none" sz="4600">
                <a:solidFill>
                  <a:srgbClr val="888888"/>
                </a:solidFill>
                <a:latin typeface="Lora"/>
                <a:ea typeface="Lora"/>
                <a:cs typeface="Lora"/>
                <a:sym typeface="Lora"/>
              </a:defRPr>
            </a:pPr>
          </a:p>
        </p:txBody>
      </p:sp>
      <p:sp>
        <p:nvSpPr>
          <p:cNvPr id="85"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2" name="Line"/>
          <p:cNvSpPr/>
          <p:nvPr/>
        </p:nvSpPr>
        <p:spPr>
          <a:xfrm flipV="1">
            <a:off x="3619500" y="1396631"/>
            <a:ext cx="17145001" cy="370"/>
          </a:xfrm>
          <a:prstGeom prst="line">
            <a:avLst/>
          </a:prstGeom>
          <a:ln w="25400">
            <a:solidFill>
              <a:srgbClr val="A6AAA9"/>
            </a:solidFill>
            <a:miter lim="400000"/>
          </a:ln>
        </p:spPr>
        <p:txBody>
          <a:bodyPr lIns="45718" tIns="45718" rIns="45718" bIns="45718"/>
          <a:lstStyle/>
          <a:p>
            <a:pPr>
              <a:defRPr>
                <a:solidFill>
                  <a:srgbClr val="838787"/>
                </a:solidFill>
              </a:defRPr>
            </a:pPr>
          </a:p>
        </p:txBody>
      </p:sp>
      <p:sp>
        <p:nvSpPr>
          <p:cNvPr id="93" name="Body Level One…"/>
          <p:cNvSpPr txBox="1"/>
          <p:nvPr>
            <p:ph type="body" sz="quarter" idx="1"/>
          </p:nvPr>
        </p:nvSpPr>
        <p:spPr>
          <a:xfrm>
            <a:off x="3619500" y="596900"/>
            <a:ext cx="15716250" cy="688977"/>
          </a:xfrm>
          <a:prstGeom prst="rect">
            <a:avLst/>
          </a:prstGeom>
        </p:spPr>
        <p:txBody>
          <a:bodyPr/>
          <a:lstStyle>
            <a:lvl1pPr defTabSz="642937">
              <a:spcBef>
                <a:spcPts val="0"/>
              </a:spcBef>
              <a:defRPr spc="160" sz="3200">
                <a:solidFill>
                  <a:srgbClr val="838787"/>
                </a:solidFill>
              </a:defRPr>
            </a:lvl1pPr>
            <a:lvl2pPr marL="862852" indent="-418352" defTabSz="642937">
              <a:spcBef>
                <a:spcPts val="0"/>
              </a:spcBef>
              <a:buSzPct val="104999"/>
              <a:buChar char="▸"/>
              <a:defRPr spc="160" sz="3200">
                <a:solidFill>
                  <a:srgbClr val="838787"/>
                </a:solidFill>
              </a:defRPr>
            </a:lvl2pPr>
            <a:lvl3pPr marL="1307352" indent="-418352" defTabSz="642937">
              <a:spcBef>
                <a:spcPts val="0"/>
              </a:spcBef>
              <a:buSzPct val="104999"/>
              <a:buChar char="▸"/>
              <a:defRPr spc="160" sz="3200">
                <a:solidFill>
                  <a:srgbClr val="838787"/>
                </a:solidFill>
              </a:defRPr>
            </a:lvl3pPr>
            <a:lvl4pPr marL="1751852" indent="-418352" defTabSz="642937">
              <a:spcBef>
                <a:spcPts val="0"/>
              </a:spcBef>
              <a:buSzPct val="104999"/>
              <a:buChar char="▸"/>
              <a:defRPr spc="160" sz="3200">
                <a:solidFill>
                  <a:srgbClr val="838787"/>
                </a:solidFill>
              </a:defRPr>
            </a:lvl4pPr>
            <a:lvl5pPr marL="2196352" indent="-418352" defTabSz="642937">
              <a:spcBef>
                <a:spcPts val="0"/>
              </a:spcBef>
              <a:buSzPct val="104999"/>
              <a:buChar char="▸"/>
              <a:defRPr spc="160" sz="3200">
                <a:solidFill>
                  <a:srgbClr val="838787"/>
                </a:solidFill>
              </a:defRPr>
            </a:lvl5pPr>
          </a:lstStyle>
          <a:p>
            <a:pPr/>
            <a:r>
              <a:t>Body Level One</a:t>
            </a:r>
          </a:p>
          <a:p>
            <a:pPr lvl="1"/>
            <a:r>
              <a:t>Body Level Two</a:t>
            </a:r>
          </a:p>
          <a:p>
            <a:pPr lvl="2"/>
            <a:r>
              <a:t>Body Level Three</a:t>
            </a:r>
          </a:p>
          <a:p>
            <a:pPr lvl="3"/>
            <a:r>
              <a:t>Body Level Four</a:t>
            </a:r>
          </a:p>
          <a:p>
            <a:pPr lvl="4"/>
            <a:r>
              <a:t>Body Level Five</a:t>
            </a:r>
          </a:p>
        </p:txBody>
      </p:sp>
      <p:sp>
        <p:nvSpPr>
          <p:cNvPr id="94" name="Image"/>
          <p:cNvSpPr/>
          <p:nvPr>
            <p:ph type="pic" sz="half" idx="13"/>
          </p:nvPr>
        </p:nvSpPr>
        <p:spPr>
          <a:xfrm>
            <a:off x="13049250" y="2160983"/>
            <a:ext cx="7715251" cy="10965659"/>
          </a:xfrm>
          <a:prstGeom prst="rect">
            <a:avLst/>
          </a:prstGeom>
        </p:spPr>
        <p:txBody>
          <a:bodyPr lIns="91439" tIns="45719" rIns="91439" bIns="45719" anchor="t">
            <a:noAutofit/>
          </a:bodyPr>
          <a:lstStyle/>
          <a:p>
            <a:pPr/>
          </a:p>
        </p:txBody>
      </p:sp>
      <p:sp>
        <p:nvSpPr>
          <p:cNvPr id="95" name="Title Text"/>
          <p:cNvSpPr txBox="1"/>
          <p:nvPr>
            <p:ph type="title"/>
          </p:nvPr>
        </p:nvSpPr>
        <p:spPr>
          <a:xfrm>
            <a:off x="3619500" y="2160983"/>
            <a:ext cx="8858250" cy="1017986"/>
          </a:xfrm>
          <a:prstGeom prst="rect">
            <a:avLst/>
          </a:prstGeom>
        </p:spPr>
        <p:txBody>
          <a:bodyPr/>
          <a:lstStyle>
            <a:lvl1pPr>
              <a:spcBef>
                <a:spcPts val="3900"/>
              </a:spcBef>
              <a:defRPr sz="8400">
                <a:solidFill>
                  <a:srgbClr val="66CC00"/>
                </a:solidFill>
                <a:latin typeface="Roboto Condensed Bold"/>
                <a:ea typeface="Roboto Condensed Bold"/>
                <a:cs typeface="Roboto Condensed Bold"/>
                <a:sym typeface="Roboto Condensed Bold"/>
              </a:defRPr>
            </a:lvl1pPr>
          </a:lstStyle>
          <a:p>
            <a:pPr/>
            <a:r>
              <a:t>Title Text</a:t>
            </a:r>
          </a:p>
        </p:txBody>
      </p:sp>
      <p:sp>
        <p:nvSpPr>
          <p:cNvPr id="96" name="Body Level One…"/>
          <p:cNvSpPr txBox="1"/>
          <p:nvPr>
            <p:ph type="body" sz="half" idx="14"/>
          </p:nvPr>
        </p:nvSpPr>
        <p:spPr>
          <a:xfrm>
            <a:off x="3619500" y="3857624"/>
            <a:ext cx="8858250" cy="8590362"/>
          </a:xfrm>
          <a:prstGeom prst="rect">
            <a:avLst/>
          </a:prstGeom>
        </p:spPr>
        <p:txBody>
          <a:bodyPr anchor="t"/>
          <a:lstStyle/>
          <a:p>
            <a:pPr marL="603250" indent="-603250">
              <a:lnSpc>
                <a:spcPct val="100000"/>
              </a:lnSpc>
              <a:spcBef>
                <a:spcPts val="3900"/>
              </a:spcBef>
              <a:buClr>
                <a:srgbClr val="66CC00"/>
              </a:buClr>
              <a:buSzPct val="104999"/>
              <a:buFont typeface="Lora"/>
              <a:buChar char="▸"/>
              <a:defRPr cap="none" sz="3800">
                <a:solidFill>
                  <a:srgbClr val="838787"/>
                </a:solidFill>
                <a:latin typeface="Lora"/>
                <a:ea typeface="Lora"/>
                <a:cs typeface="Lora"/>
                <a:sym typeface="Lora"/>
              </a:defRPr>
            </a:pPr>
          </a:p>
        </p:txBody>
      </p:sp>
      <p:sp>
        <p:nvSpPr>
          <p:cNvPr id="97" name="Slide Number"/>
          <p:cNvSpPr txBox="1"/>
          <p:nvPr>
            <p:ph type="sldNum" sz="quarter" idx="2"/>
          </p:nvPr>
        </p:nvSpPr>
        <p:spPr>
          <a:xfrm>
            <a:off x="20135734" y="607218"/>
            <a:ext cx="621903" cy="6889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C285C"/>
        </a:solidFill>
      </p:bgPr>
    </p:bg>
    <p:spTree>
      <p:nvGrpSpPr>
        <p:cNvPr id="1" name=""/>
        <p:cNvGrpSpPr/>
        <p:nvPr/>
      </p:nvGrpSpPr>
      <p:grpSpPr>
        <a:xfrm>
          <a:off x="0" y="0"/>
          <a:ext cx="0" cy="0"/>
          <a:chOff x="0" y="0"/>
          <a:chExt cx="0" cy="0"/>
        </a:xfrm>
      </p:grpSpPr>
      <p:sp>
        <p:nvSpPr>
          <p:cNvPr id="2" name="Line"/>
          <p:cNvSpPr/>
          <p:nvPr/>
        </p:nvSpPr>
        <p:spPr>
          <a:xfrm>
            <a:off x="-23746" y="8491208"/>
            <a:ext cx="24431493" cy="144795"/>
          </a:xfrm>
          <a:prstGeom prst="line">
            <a:avLst/>
          </a:prstGeom>
          <a:ln w="50800">
            <a:solidFill>
              <a:srgbClr val="A6AAA9"/>
            </a:solidFill>
            <a:miter lim="400000"/>
          </a:ln>
        </p:spPr>
        <p:txBody>
          <a:bodyPr lIns="45718" tIns="45718" rIns="45718" bIns="45718"/>
          <a:lstStyle/>
          <a:p>
            <a:pPr>
              <a:defRPr>
                <a:solidFill>
                  <a:srgbClr val="838787"/>
                </a:solidFill>
              </a:defRPr>
            </a:pPr>
          </a:p>
        </p:txBody>
      </p:sp>
      <p:sp>
        <p:nvSpPr>
          <p:cNvPr id="3" name="Title Text"/>
          <p:cNvSpPr txBox="1"/>
          <p:nvPr>
            <p:ph type="title"/>
          </p:nvPr>
        </p:nvSpPr>
        <p:spPr>
          <a:xfrm>
            <a:off x="825500" y="9036842"/>
            <a:ext cx="20788246" cy="380405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p>
            <a:pPr/>
            <a:r>
              <a:t>Title Text</a:t>
            </a:r>
          </a:p>
        </p:txBody>
      </p:sp>
      <p:sp>
        <p:nvSpPr>
          <p:cNvPr id="4" name="Body Level One…"/>
          <p:cNvSpPr txBox="1"/>
          <p:nvPr>
            <p:ph type="body" idx="1"/>
          </p:nvPr>
        </p:nvSpPr>
        <p:spPr>
          <a:xfrm>
            <a:off x="825500" y="6000750"/>
            <a:ext cx="22856692" cy="2536033"/>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b">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0146727" y="607218"/>
            <a:ext cx="621903" cy="688975"/>
          </a:xfrm>
          <a:prstGeom prst="rect">
            <a:avLst/>
          </a:prstGeom>
          <a:ln w="12700">
            <a:miter lim="400000"/>
          </a:ln>
        </p:spPr>
        <p:txBody>
          <a:bodyPr wrap="none" lIns="71436" tIns="71436" rIns="71436" bIns="71436">
            <a:spAutoFit/>
          </a:bodyPr>
          <a:lstStyle>
            <a:lvl1pPr algn="r">
              <a:lnSpc>
                <a:spcPct val="80000"/>
              </a:lnSpc>
              <a:spcBef>
                <a:spcPts val="0"/>
              </a:spcBef>
              <a:defRPr sz="3200">
                <a:solidFill>
                  <a:srgbClr val="838787"/>
                </a:solidFill>
                <a:latin typeface="Roboto Bold"/>
                <a:ea typeface="Roboto Bold"/>
                <a:cs typeface="Roboto Bold"/>
                <a:sym typeface="Roboto Bol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1530" rtl="0" latinLnBrk="0">
        <a:lnSpc>
          <a:spcPct val="80000"/>
        </a:lnSpc>
        <a:spcBef>
          <a:spcPts val="0"/>
        </a:spcBef>
        <a:spcAft>
          <a:spcPts val="0"/>
        </a:spcAft>
        <a:buClrTx/>
        <a:buSzTx/>
        <a:buFontTx/>
        <a:buNone/>
        <a:tabLst/>
        <a:defRPr b="0" baseline="0" cap="all" i="0" spc="0" strike="noStrike" sz="23800" u="none">
          <a:ln>
            <a:noFill/>
          </a:ln>
          <a:solidFill>
            <a:srgbClr val="21C0DD"/>
          </a:solidFill>
          <a:uFillTx/>
          <a:latin typeface="Roboto Bold"/>
          <a:ea typeface="Roboto Bold"/>
          <a:cs typeface="Roboto Bold"/>
          <a:sym typeface="Roboto Bold"/>
        </a:defRPr>
      </a:lvl1pPr>
      <a:lvl2pPr marL="0" marR="0" indent="0" algn="l" defTabSz="821530" rtl="0" latinLnBrk="0">
        <a:lnSpc>
          <a:spcPct val="80000"/>
        </a:lnSpc>
        <a:spcBef>
          <a:spcPts val="0"/>
        </a:spcBef>
        <a:spcAft>
          <a:spcPts val="0"/>
        </a:spcAft>
        <a:buClrTx/>
        <a:buSzTx/>
        <a:buFontTx/>
        <a:buNone/>
        <a:tabLst/>
        <a:defRPr b="0" baseline="0" cap="all" i="0" spc="0" strike="noStrike" sz="23800" u="none">
          <a:ln>
            <a:noFill/>
          </a:ln>
          <a:solidFill>
            <a:srgbClr val="21C0DD"/>
          </a:solidFill>
          <a:uFillTx/>
          <a:latin typeface="Roboto Bold"/>
          <a:ea typeface="Roboto Bold"/>
          <a:cs typeface="Roboto Bold"/>
          <a:sym typeface="Roboto Bold"/>
        </a:defRPr>
      </a:lvl2pPr>
      <a:lvl3pPr marL="0" marR="0" indent="0" algn="l" defTabSz="821530" rtl="0" latinLnBrk="0">
        <a:lnSpc>
          <a:spcPct val="80000"/>
        </a:lnSpc>
        <a:spcBef>
          <a:spcPts val="0"/>
        </a:spcBef>
        <a:spcAft>
          <a:spcPts val="0"/>
        </a:spcAft>
        <a:buClrTx/>
        <a:buSzTx/>
        <a:buFontTx/>
        <a:buNone/>
        <a:tabLst/>
        <a:defRPr b="0" baseline="0" cap="all" i="0" spc="0" strike="noStrike" sz="23800" u="none">
          <a:ln>
            <a:noFill/>
          </a:ln>
          <a:solidFill>
            <a:srgbClr val="21C0DD"/>
          </a:solidFill>
          <a:uFillTx/>
          <a:latin typeface="Roboto Bold"/>
          <a:ea typeface="Roboto Bold"/>
          <a:cs typeface="Roboto Bold"/>
          <a:sym typeface="Roboto Bold"/>
        </a:defRPr>
      </a:lvl3pPr>
      <a:lvl4pPr marL="0" marR="0" indent="0" algn="l" defTabSz="821530" rtl="0" latinLnBrk="0">
        <a:lnSpc>
          <a:spcPct val="80000"/>
        </a:lnSpc>
        <a:spcBef>
          <a:spcPts val="0"/>
        </a:spcBef>
        <a:spcAft>
          <a:spcPts val="0"/>
        </a:spcAft>
        <a:buClrTx/>
        <a:buSzTx/>
        <a:buFontTx/>
        <a:buNone/>
        <a:tabLst/>
        <a:defRPr b="0" baseline="0" cap="all" i="0" spc="0" strike="noStrike" sz="23800" u="none">
          <a:ln>
            <a:noFill/>
          </a:ln>
          <a:solidFill>
            <a:srgbClr val="21C0DD"/>
          </a:solidFill>
          <a:uFillTx/>
          <a:latin typeface="Roboto Bold"/>
          <a:ea typeface="Roboto Bold"/>
          <a:cs typeface="Roboto Bold"/>
          <a:sym typeface="Roboto Bold"/>
        </a:defRPr>
      </a:lvl4pPr>
      <a:lvl5pPr marL="0" marR="0" indent="0" algn="l" defTabSz="821530" rtl="0" latinLnBrk="0">
        <a:lnSpc>
          <a:spcPct val="80000"/>
        </a:lnSpc>
        <a:spcBef>
          <a:spcPts val="0"/>
        </a:spcBef>
        <a:spcAft>
          <a:spcPts val="0"/>
        </a:spcAft>
        <a:buClrTx/>
        <a:buSzTx/>
        <a:buFontTx/>
        <a:buNone/>
        <a:tabLst/>
        <a:defRPr b="0" baseline="0" cap="all" i="0" spc="0" strike="noStrike" sz="23800" u="none">
          <a:ln>
            <a:noFill/>
          </a:ln>
          <a:solidFill>
            <a:srgbClr val="21C0DD"/>
          </a:solidFill>
          <a:uFillTx/>
          <a:latin typeface="Roboto Bold"/>
          <a:ea typeface="Roboto Bold"/>
          <a:cs typeface="Roboto Bold"/>
          <a:sym typeface="Roboto Bold"/>
        </a:defRPr>
      </a:lvl5pPr>
      <a:lvl6pPr marL="0" marR="0" indent="0" algn="l" defTabSz="821530" rtl="0" latinLnBrk="0">
        <a:lnSpc>
          <a:spcPct val="80000"/>
        </a:lnSpc>
        <a:spcBef>
          <a:spcPts val="0"/>
        </a:spcBef>
        <a:spcAft>
          <a:spcPts val="0"/>
        </a:spcAft>
        <a:buClrTx/>
        <a:buSzTx/>
        <a:buFontTx/>
        <a:buNone/>
        <a:tabLst/>
        <a:defRPr b="0" baseline="0" cap="all" i="0" spc="0" strike="noStrike" sz="23800" u="none">
          <a:ln>
            <a:noFill/>
          </a:ln>
          <a:solidFill>
            <a:srgbClr val="21C0DD"/>
          </a:solidFill>
          <a:uFillTx/>
          <a:latin typeface="Roboto Bold"/>
          <a:ea typeface="Roboto Bold"/>
          <a:cs typeface="Roboto Bold"/>
          <a:sym typeface="Roboto Bold"/>
        </a:defRPr>
      </a:lvl6pPr>
      <a:lvl7pPr marL="0" marR="0" indent="0" algn="l" defTabSz="821530" rtl="0" latinLnBrk="0">
        <a:lnSpc>
          <a:spcPct val="80000"/>
        </a:lnSpc>
        <a:spcBef>
          <a:spcPts val="0"/>
        </a:spcBef>
        <a:spcAft>
          <a:spcPts val="0"/>
        </a:spcAft>
        <a:buClrTx/>
        <a:buSzTx/>
        <a:buFontTx/>
        <a:buNone/>
        <a:tabLst/>
        <a:defRPr b="0" baseline="0" cap="all" i="0" spc="0" strike="noStrike" sz="23800" u="none">
          <a:ln>
            <a:noFill/>
          </a:ln>
          <a:solidFill>
            <a:srgbClr val="21C0DD"/>
          </a:solidFill>
          <a:uFillTx/>
          <a:latin typeface="Roboto Bold"/>
          <a:ea typeface="Roboto Bold"/>
          <a:cs typeface="Roboto Bold"/>
          <a:sym typeface="Roboto Bold"/>
        </a:defRPr>
      </a:lvl7pPr>
      <a:lvl8pPr marL="0" marR="0" indent="0" algn="l" defTabSz="821530" rtl="0" latinLnBrk="0">
        <a:lnSpc>
          <a:spcPct val="80000"/>
        </a:lnSpc>
        <a:spcBef>
          <a:spcPts val="0"/>
        </a:spcBef>
        <a:spcAft>
          <a:spcPts val="0"/>
        </a:spcAft>
        <a:buClrTx/>
        <a:buSzTx/>
        <a:buFontTx/>
        <a:buNone/>
        <a:tabLst/>
        <a:defRPr b="0" baseline="0" cap="all" i="0" spc="0" strike="noStrike" sz="23800" u="none">
          <a:ln>
            <a:noFill/>
          </a:ln>
          <a:solidFill>
            <a:srgbClr val="21C0DD"/>
          </a:solidFill>
          <a:uFillTx/>
          <a:latin typeface="Roboto Bold"/>
          <a:ea typeface="Roboto Bold"/>
          <a:cs typeface="Roboto Bold"/>
          <a:sym typeface="Roboto Bold"/>
        </a:defRPr>
      </a:lvl8pPr>
      <a:lvl9pPr marL="0" marR="0" indent="0" algn="l" defTabSz="821530" rtl="0" latinLnBrk="0">
        <a:lnSpc>
          <a:spcPct val="80000"/>
        </a:lnSpc>
        <a:spcBef>
          <a:spcPts val="0"/>
        </a:spcBef>
        <a:spcAft>
          <a:spcPts val="0"/>
        </a:spcAft>
        <a:buClrTx/>
        <a:buSzTx/>
        <a:buFontTx/>
        <a:buNone/>
        <a:tabLst/>
        <a:defRPr b="0" baseline="0" cap="all" i="0" spc="0" strike="noStrike" sz="23800" u="none">
          <a:ln>
            <a:noFill/>
          </a:ln>
          <a:solidFill>
            <a:srgbClr val="21C0DD"/>
          </a:solidFill>
          <a:uFillTx/>
          <a:latin typeface="Roboto Bold"/>
          <a:ea typeface="Roboto Bold"/>
          <a:cs typeface="Roboto Bold"/>
          <a:sym typeface="Roboto Bold"/>
        </a:defRPr>
      </a:lvl9pPr>
    </p:titleStyle>
    <p:bodyStyle>
      <a:lvl1pPr marL="0" marR="0" indent="0" algn="l" defTabSz="821530" rtl="0" latinLnBrk="0">
        <a:lnSpc>
          <a:spcPct val="80000"/>
        </a:lnSpc>
        <a:spcBef>
          <a:spcPts val="3200"/>
        </a:spcBef>
        <a:spcAft>
          <a:spcPts val="0"/>
        </a:spcAft>
        <a:buClrTx/>
        <a:buSzTx/>
        <a:buFontTx/>
        <a:buNone/>
        <a:tabLst/>
        <a:defRPr b="0" baseline="0" cap="all" i="0" spc="0" strike="noStrike" sz="7400" u="none">
          <a:ln>
            <a:noFill/>
          </a:ln>
          <a:solidFill>
            <a:srgbClr val="CCCCCC"/>
          </a:solidFill>
          <a:uFillTx/>
          <a:latin typeface="Roboto Bold"/>
          <a:ea typeface="Roboto Bold"/>
          <a:cs typeface="Roboto Bold"/>
          <a:sym typeface="Roboto Bold"/>
        </a:defRPr>
      </a:lvl1pPr>
      <a:lvl2pPr marL="0" marR="0" indent="0" algn="l" defTabSz="821530" rtl="0" latinLnBrk="0">
        <a:lnSpc>
          <a:spcPct val="80000"/>
        </a:lnSpc>
        <a:spcBef>
          <a:spcPts val="3200"/>
        </a:spcBef>
        <a:spcAft>
          <a:spcPts val="0"/>
        </a:spcAft>
        <a:buClrTx/>
        <a:buSzTx/>
        <a:buFontTx/>
        <a:buNone/>
        <a:tabLst/>
        <a:defRPr b="0" baseline="0" cap="all" i="0" spc="0" strike="noStrike" sz="7400" u="none">
          <a:ln>
            <a:noFill/>
          </a:ln>
          <a:solidFill>
            <a:srgbClr val="CCCCCC"/>
          </a:solidFill>
          <a:uFillTx/>
          <a:latin typeface="Roboto Bold"/>
          <a:ea typeface="Roboto Bold"/>
          <a:cs typeface="Roboto Bold"/>
          <a:sym typeface="Roboto Bold"/>
        </a:defRPr>
      </a:lvl2pPr>
      <a:lvl3pPr marL="0" marR="0" indent="0" algn="l" defTabSz="821530" rtl="0" latinLnBrk="0">
        <a:lnSpc>
          <a:spcPct val="80000"/>
        </a:lnSpc>
        <a:spcBef>
          <a:spcPts val="3200"/>
        </a:spcBef>
        <a:spcAft>
          <a:spcPts val="0"/>
        </a:spcAft>
        <a:buClrTx/>
        <a:buSzTx/>
        <a:buFontTx/>
        <a:buNone/>
        <a:tabLst/>
        <a:defRPr b="0" baseline="0" cap="all" i="0" spc="0" strike="noStrike" sz="7400" u="none">
          <a:ln>
            <a:noFill/>
          </a:ln>
          <a:solidFill>
            <a:srgbClr val="CCCCCC"/>
          </a:solidFill>
          <a:uFillTx/>
          <a:latin typeface="Roboto Bold"/>
          <a:ea typeface="Roboto Bold"/>
          <a:cs typeface="Roboto Bold"/>
          <a:sym typeface="Roboto Bold"/>
        </a:defRPr>
      </a:lvl3pPr>
      <a:lvl4pPr marL="0" marR="0" indent="0" algn="l" defTabSz="821530" rtl="0" latinLnBrk="0">
        <a:lnSpc>
          <a:spcPct val="80000"/>
        </a:lnSpc>
        <a:spcBef>
          <a:spcPts val="3200"/>
        </a:spcBef>
        <a:spcAft>
          <a:spcPts val="0"/>
        </a:spcAft>
        <a:buClrTx/>
        <a:buSzTx/>
        <a:buFontTx/>
        <a:buNone/>
        <a:tabLst/>
        <a:defRPr b="0" baseline="0" cap="all" i="0" spc="0" strike="noStrike" sz="7400" u="none">
          <a:ln>
            <a:noFill/>
          </a:ln>
          <a:solidFill>
            <a:srgbClr val="CCCCCC"/>
          </a:solidFill>
          <a:uFillTx/>
          <a:latin typeface="Roboto Bold"/>
          <a:ea typeface="Roboto Bold"/>
          <a:cs typeface="Roboto Bold"/>
          <a:sym typeface="Roboto Bold"/>
        </a:defRPr>
      </a:lvl4pPr>
      <a:lvl5pPr marL="0" marR="0" indent="0" algn="l" defTabSz="821530" rtl="0" latinLnBrk="0">
        <a:lnSpc>
          <a:spcPct val="80000"/>
        </a:lnSpc>
        <a:spcBef>
          <a:spcPts val="3200"/>
        </a:spcBef>
        <a:spcAft>
          <a:spcPts val="0"/>
        </a:spcAft>
        <a:buClrTx/>
        <a:buSzTx/>
        <a:buFontTx/>
        <a:buNone/>
        <a:tabLst/>
        <a:defRPr b="0" baseline="0" cap="all" i="0" spc="0" strike="noStrike" sz="7400" u="none">
          <a:ln>
            <a:noFill/>
          </a:ln>
          <a:solidFill>
            <a:srgbClr val="CCCCCC"/>
          </a:solidFill>
          <a:uFillTx/>
          <a:latin typeface="Roboto Bold"/>
          <a:ea typeface="Roboto Bold"/>
          <a:cs typeface="Roboto Bold"/>
          <a:sym typeface="Roboto Bold"/>
        </a:defRPr>
      </a:lvl5pPr>
      <a:lvl6pPr marL="3189940" marR="0" indent="-967440" algn="l" defTabSz="821530" rtl="0" latinLnBrk="0">
        <a:lnSpc>
          <a:spcPct val="80000"/>
        </a:lnSpc>
        <a:spcBef>
          <a:spcPts val="3200"/>
        </a:spcBef>
        <a:spcAft>
          <a:spcPts val="0"/>
        </a:spcAft>
        <a:buClrTx/>
        <a:buSzPct val="104999"/>
        <a:buFontTx/>
        <a:buChar char="▸"/>
        <a:tabLst/>
        <a:defRPr b="0" baseline="0" cap="all" i="0" spc="0" strike="noStrike" sz="7400" u="none">
          <a:ln>
            <a:noFill/>
          </a:ln>
          <a:solidFill>
            <a:srgbClr val="CCCCCC"/>
          </a:solidFill>
          <a:uFillTx/>
          <a:latin typeface="Roboto Bold"/>
          <a:ea typeface="Roboto Bold"/>
          <a:cs typeface="Roboto Bold"/>
          <a:sym typeface="Roboto Bold"/>
        </a:defRPr>
      </a:lvl6pPr>
      <a:lvl7pPr marL="3634440" marR="0" indent="-967440" algn="l" defTabSz="821530" rtl="0" latinLnBrk="0">
        <a:lnSpc>
          <a:spcPct val="80000"/>
        </a:lnSpc>
        <a:spcBef>
          <a:spcPts val="3200"/>
        </a:spcBef>
        <a:spcAft>
          <a:spcPts val="0"/>
        </a:spcAft>
        <a:buClrTx/>
        <a:buSzPct val="104999"/>
        <a:buFontTx/>
        <a:buChar char="▸"/>
        <a:tabLst/>
        <a:defRPr b="0" baseline="0" cap="all" i="0" spc="0" strike="noStrike" sz="7400" u="none">
          <a:ln>
            <a:noFill/>
          </a:ln>
          <a:solidFill>
            <a:srgbClr val="CCCCCC"/>
          </a:solidFill>
          <a:uFillTx/>
          <a:latin typeface="Roboto Bold"/>
          <a:ea typeface="Roboto Bold"/>
          <a:cs typeface="Roboto Bold"/>
          <a:sym typeface="Roboto Bold"/>
        </a:defRPr>
      </a:lvl7pPr>
      <a:lvl8pPr marL="4078940" marR="0" indent="-967440" algn="l" defTabSz="821530" rtl="0" latinLnBrk="0">
        <a:lnSpc>
          <a:spcPct val="80000"/>
        </a:lnSpc>
        <a:spcBef>
          <a:spcPts val="3200"/>
        </a:spcBef>
        <a:spcAft>
          <a:spcPts val="0"/>
        </a:spcAft>
        <a:buClrTx/>
        <a:buSzPct val="104999"/>
        <a:buFontTx/>
        <a:buChar char="▸"/>
        <a:tabLst/>
        <a:defRPr b="0" baseline="0" cap="all" i="0" spc="0" strike="noStrike" sz="7400" u="none">
          <a:ln>
            <a:noFill/>
          </a:ln>
          <a:solidFill>
            <a:srgbClr val="CCCCCC"/>
          </a:solidFill>
          <a:uFillTx/>
          <a:latin typeface="Roboto Bold"/>
          <a:ea typeface="Roboto Bold"/>
          <a:cs typeface="Roboto Bold"/>
          <a:sym typeface="Roboto Bold"/>
        </a:defRPr>
      </a:lvl8pPr>
      <a:lvl9pPr marL="4523440" marR="0" indent="-967440" algn="l" defTabSz="821530" rtl="0" latinLnBrk="0">
        <a:lnSpc>
          <a:spcPct val="80000"/>
        </a:lnSpc>
        <a:spcBef>
          <a:spcPts val="3200"/>
        </a:spcBef>
        <a:spcAft>
          <a:spcPts val="0"/>
        </a:spcAft>
        <a:buClrTx/>
        <a:buSzPct val="104999"/>
        <a:buFontTx/>
        <a:buChar char="▸"/>
        <a:tabLst/>
        <a:defRPr b="0" baseline="0" cap="all" i="0" spc="0" strike="noStrike" sz="7400" u="none">
          <a:ln>
            <a:noFill/>
          </a:ln>
          <a:solidFill>
            <a:srgbClr val="CCCCCC"/>
          </a:solidFill>
          <a:uFillTx/>
          <a:latin typeface="Roboto Bold"/>
          <a:ea typeface="Roboto Bold"/>
          <a:cs typeface="Roboto Bold"/>
          <a:sym typeface="Roboto Bold"/>
        </a:defRPr>
      </a:lvl9pPr>
    </p:bodyStyle>
    <p:otherStyle>
      <a:lvl1pPr marL="0" marR="0" indent="0" algn="r" defTabSz="821530" rtl="0" latinLnBrk="0">
        <a:lnSpc>
          <a:spcPct val="8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Roboto Bold"/>
        </a:defRPr>
      </a:lvl1pPr>
      <a:lvl2pPr marL="0" marR="0" indent="0" algn="r" defTabSz="821530" rtl="0" latinLnBrk="0">
        <a:lnSpc>
          <a:spcPct val="8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Roboto Bold"/>
        </a:defRPr>
      </a:lvl2pPr>
      <a:lvl3pPr marL="0" marR="0" indent="0" algn="r" defTabSz="821530" rtl="0" latinLnBrk="0">
        <a:lnSpc>
          <a:spcPct val="8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Roboto Bold"/>
        </a:defRPr>
      </a:lvl3pPr>
      <a:lvl4pPr marL="0" marR="0" indent="0" algn="r" defTabSz="821530" rtl="0" latinLnBrk="0">
        <a:lnSpc>
          <a:spcPct val="8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Roboto Bold"/>
        </a:defRPr>
      </a:lvl4pPr>
      <a:lvl5pPr marL="0" marR="0" indent="0" algn="r" defTabSz="821530" rtl="0" latinLnBrk="0">
        <a:lnSpc>
          <a:spcPct val="8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Roboto Bold"/>
        </a:defRPr>
      </a:lvl5pPr>
      <a:lvl6pPr marL="0" marR="0" indent="0" algn="r" defTabSz="821530" rtl="0" latinLnBrk="0">
        <a:lnSpc>
          <a:spcPct val="8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Roboto Bold"/>
        </a:defRPr>
      </a:lvl6pPr>
      <a:lvl7pPr marL="0" marR="0" indent="0" algn="r" defTabSz="821530" rtl="0" latinLnBrk="0">
        <a:lnSpc>
          <a:spcPct val="8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Roboto Bold"/>
        </a:defRPr>
      </a:lvl7pPr>
      <a:lvl8pPr marL="0" marR="0" indent="0" algn="r" defTabSz="821530" rtl="0" latinLnBrk="0">
        <a:lnSpc>
          <a:spcPct val="8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Roboto Bold"/>
        </a:defRPr>
      </a:lvl8pPr>
      <a:lvl9pPr marL="0" marR="0" indent="0" algn="r" defTabSz="821530" rtl="0" latinLnBrk="0">
        <a:lnSpc>
          <a:spcPct val="8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Roboto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jpeg"/><Relationship Id="rId4" Type="http://schemas.openxmlformats.org/officeDocument/2006/relationships/image" Target="../media/image10.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laurahilliger.com" TargetMode="External"/><Relationship Id="rId5"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How Greenpeace is Entering a new era"/>
          <p:cNvSpPr txBox="1"/>
          <p:nvPr>
            <p:ph type="ctrTitle"/>
          </p:nvPr>
        </p:nvSpPr>
        <p:spPr>
          <a:xfrm>
            <a:off x="663509" y="8518921"/>
            <a:ext cx="23056982" cy="3804049"/>
          </a:xfrm>
          <a:prstGeom prst="rect">
            <a:avLst/>
          </a:prstGeom>
        </p:spPr>
        <p:txBody>
          <a:bodyPr/>
          <a:lstStyle/>
          <a:p>
            <a:pPr defTabSz="418979">
              <a:defRPr sz="12100"/>
            </a:pPr>
            <a:r>
              <a:t>How </a:t>
            </a:r>
            <a:r>
              <a:rPr>
                <a:solidFill>
                  <a:srgbClr val="D34AB1"/>
                </a:solidFill>
              </a:rPr>
              <a:t>Greenpeace</a:t>
            </a:r>
            <a:r>
              <a:t> is Entering a new era</a:t>
            </a:r>
          </a:p>
        </p:txBody>
      </p:sp>
      <p:sp>
        <p:nvSpPr>
          <p:cNvPr id="171" name="Cut the crap, HELP people act"/>
          <p:cNvSpPr txBox="1"/>
          <p:nvPr>
            <p:ph type="subTitle" sz="quarter" idx="1"/>
          </p:nvPr>
        </p:nvSpPr>
        <p:spPr>
          <a:xfrm>
            <a:off x="571500" y="6000749"/>
            <a:ext cx="22856692" cy="2536034"/>
          </a:xfrm>
          <a:prstGeom prst="rect">
            <a:avLst/>
          </a:prstGeom>
        </p:spPr>
        <p:txBody>
          <a:bodyPr/>
          <a:lstStyle/>
          <a:p>
            <a:pPr/>
            <a:r>
              <a:t>Cut the crap, HELP people act</a:t>
            </a:r>
          </a:p>
        </p:txBody>
      </p:sp>
      <p:pic>
        <p:nvPicPr>
          <p:cNvPr id="172" name="logo_green.png" descr="logo_green.png"/>
          <p:cNvPicPr>
            <a:picLocks noChangeAspect="1"/>
          </p:cNvPicPr>
          <p:nvPr/>
        </p:nvPicPr>
        <p:blipFill>
          <a:blip r:embed="rId2">
            <a:extLst/>
          </a:blip>
          <a:stretch>
            <a:fillRect/>
          </a:stretch>
        </p:blipFill>
        <p:spPr>
          <a:xfrm>
            <a:off x="20818177" y="12836844"/>
            <a:ext cx="3588820" cy="97877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14205015878_0526edbb96_b.jpg" descr="14205015878_0526edbb96_b.jpg"/>
          <p:cNvPicPr>
            <a:picLocks noChangeAspect="1"/>
          </p:cNvPicPr>
          <p:nvPr/>
        </p:nvPicPr>
        <p:blipFill>
          <a:blip r:embed="rId3">
            <a:extLst/>
          </a:blip>
          <a:srcRect l="0" t="11361" r="0" b="0"/>
          <a:stretch>
            <a:fillRect/>
          </a:stretch>
        </p:blipFill>
        <p:spPr>
          <a:xfrm>
            <a:off x="-114200" y="-2000806"/>
            <a:ext cx="24612234" cy="16361971"/>
          </a:xfrm>
          <a:prstGeom prst="rect">
            <a:avLst/>
          </a:prstGeom>
          <a:ln w="12700">
            <a:miter lim="400000"/>
          </a:ln>
        </p:spPr>
      </p:pic>
      <p:pic>
        <p:nvPicPr>
          <p:cNvPr id="230" name="xseGjegdCPnSltHMAEirQakLjEJR09a0Hj1Fhv0tXkTeWt0cssECvqKbs-lYR0Zy1rm6DHn1_gaBSVi_hKWUNT0akLXXqtqV-rXuIZSimlYTcUcOH_GIg2pSOjS3TYFJuc6AtUmdOPw.jpg" descr="xseGjegdCPnSltHMAEirQakLjEJR09a0Hj1Fhv0tXkTeWt0cssECvqKbs-lYR0Zy1rm6DHn1_gaBSVi_hKWUNT0akLXXqtqV-rXuIZSimlYTcUcOH_GIg2pSOjS3TYFJuc6AtUmdOPw.jpg"/>
          <p:cNvPicPr>
            <a:picLocks noChangeAspect="1"/>
          </p:cNvPicPr>
          <p:nvPr/>
        </p:nvPicPr>
        <p:blipFill>
          <a:blip r:embed="rId4">
            <a:extLst/>
          </a:blip>
          <a:stretch>
            <a:fillRect/>
          </a:stretch>
        </p:blipFill>
        <p:spPr>
          <a:xfrm>
            <a:off x="14091662" y="752390"/>
            <a:ext cx="6902531" cy="2883669"/>
          </a:xfrm>
          <a:prstGeom prst="rect">
            <a:avLst/>
          </a:prstGeom>
          <a:ln w="12700">
            <a:miter lim="400000"/>
          </a:ln>
        </p:spPr>
      </p:pic>
      <p:pic>
        <p:nvPicPr>
          <p:cNvPr id="231" name="rZVLYFVegxQwPj2SM4Yy8jL_SEyUKlNMeTJrKYf7uJ2gLUK1ci0XEpoLFJ-a8FC0ohrovdl1TBX4ML2Ph9MVAWVdSImlW1da7cZNoSBWEFcFIpT_mBErLshiIFAMkA2SD0Jjf2DpyLQ.jpg" descr="rZVLYFVegxQwPj2SM4Yy8jL_SEyUKlNMeTJrKYf7uJ2gLUK1ci0XEpoLFJ-a8FC0ohrovdl1TBX4ML2Ph9MVAWVdSImlW1da7cZNoSBWEFcFIpT_mBErLshiIFAMkA2SD0Jjf2DpyLQ.jpg"/>
          <p:cNvPicPr>
            <a:picLocks noChangeAspect="1"/>
          </p:cNvPicPr>
          <p:nvPr/>
        </p:nvPicPr>
        <p:blipFill>
          <a:blip r:embed="rId5">
            <a:extLst/>
          </a:blip>
          <a:stretch>
            <a:fillRect/>
          </a:stretch>
        </p:blipFill>
        <p:spPr>
          <a:xfrm>
            <a:off x="7588" y="7968650"/>
            <a:ext cx="4536284" cy="5715002"/>
          </a:xfrm>
          <a:prstGeom prst="rect">
            <a:avLst/>
          </a:prstGeom>
          <a:ln w="12700">
            <a:miter lim="400000"/>
          </a:ln>
        </p:spPr>
      </p:pic>
      <p:sp>
        <p:nvSpPr>
          <p:cNvPr id="232" name="Rectangle"/>
          <p:cNvSpPr/>
          <p:nvPr/>
        </p:nvSpPr>
        <p:spPr>
          <a:xfrm>
            <a:off x="14132718" y="4156874"/>
            <a:ext cx="9160606" cy="5402253"/>
          </a:xfrm>
          <a:prstGeom prst="rect">
            <a:avLst/>
          </a:prstGeom>
          <a:solidFill>
            <a:srgbClr val="000000">
              <a:alpha val="65047"/>
            </a:srgbClr>
          </a:solidFill>
          <a:ln w="12700">
            <a:miter lim="400000"/>
          </a:ln>
        </p:spPr>
        <p:txBody>
          <a:bodyPr lIns="71436" tIns="71436" rIns="71436" bIns="71436" anchor="ctr"/>
          <a:lstStyle/>
          <a:p>
            <a:pPr algn="ctr">
              <a:lnSpc>
                <a:spcPct val="80000"/>
              </a:lnSpc>
              <a:spcBef>
                <a:spcPts val="0"/>
              </a:spcBef>
              <a:defRPr cap="all" sz="3800">
                <a:solidFill>
                  <a:srgbClr val="FFFFFF"/>
                </a:solidFill>
              </a:defRPr>
            </a:pPr>
          </a:p>
        </p:txBody>
      </p:sp>
      <p:sp>
        <p:nvSpPr>
          <p:cNvPr id="233" name="Progressives have emphasized science &amp; rationality…"/>
          <p:cNvSpPr txBox="1"/>
          <p:nvPr/>
        </p:nvSpPr>
        <p:spPr>
          <a:xfrm>
            <a:off x="14172542" y="5697901"/>
            <a:ext cx="9080958" cy="26193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Progressives have emphasized science &amp; rationality</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Our opponents have relied on emotional arguments</a:t>
            </a:r>
          </a:p>
        </p:txBody>
      </p:sp>
      <p:sp>
        <p:nvSpPr>
          <p:cNvPr id="234" name="Our negative narrative: Emotional vs Rational"/>
          <p:cNvSpPr txBox="1"/>
          <p:nvPr/>
        </p:nvSpPr>
        <p:spPr>
          <a:xfrm>
            <a:off x="14631265" y="4248125"/>
            <a:ext cx="8163512" cy="1172908"/>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Our negative narrative: Emotional vs Rational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GP093J_Web_size_with_credit_line.jpg" descr="GP093J_Web_size_with_credit_line.jpg"/>
          <p:cNvPicPr>
            <a:picLocks noChangeAspect="1"/>
          </p:cNvPicPr>
          <p:nvPr/>
        </p:nvPicPr>
        <p:blipFill>
          <a:blip r:embed="rId3">
            <a:extLst/>
          </a:blip>
          <a:stretch>
            <a:fillRect/>
          </a:stretch>
        </p:blipFill>
        <p:spPr>
          <a:xfrm>
            <a:off x="4418" y="-2299874"/>
            <a:ext cx="24387628" cy="16207549"/>
          </a:xfrm>
          <a:prstGeom prst="rect">
            <a:avLst/>
          </a:prstGeom>
          <a:ln w="12700">
            <a:miter lim="400000"/>
          </a:ln>
        </p:spPr>
      </p:pic>
      <p:sp>
        <p:nvSpPr>
          <p:cNvPr id="239" name="Rectangle"/>
          <p:cNvSpPr/>
          <p:nvPr/>
        </p:nvSpPr>
        <p:spPr>
          <a:xfrm>
            <a:off x="14132718" y="4156874"/>
            <a:ext cx="9160606" cy="5402253"/>
          </a:xfrm>
          <a:prstGeom prst="rect">
            <a:avLst/>
          </a:prstGeom>
          <a:solidFill>
            <a:srgbClr val="000000">
              <a:alpha val="65047"/>
            </a:srgbClr>
          </a:solidFill>
          <a:ln w="12700">
            <a:miter lim="400000"/>
          </a:ln>
        </p:spPr>
        <p:txBody>
          <a:bodyPr lIns="71436" tIns="71436" rIns="71436" bIns="71436" anchor="ctr"/>
          <a:lstStyle/>
          <a:p>
            <a:pPr algn="ctr">
              <a:lnSpc>
                <a:spcPct val="80000"/>
              </a:lnSpc>
              <a:spcBef>
                <a:spcPts val="0"/>
              </a:spcBef>
              <a:defRPr cap="all" sz="3800">
                <a:solidFill>
                  <a:srgbClr val="FFFFFF"/>
                </a:solidFill>
              </a:defRPr>
            </a:pPr>
          </a:p>
        </p:txBody>
      </p:sp>
      <p:sp>
        <p:nvSpPr>
          <p:cNvPr id="240" name="Greenpeace has a history of using rational arguments. But even the truth needs storytelling.…"/>
          <p:cNvSpPr txBox="1"/>
          <p:nvPr/>
        </p:nvSpPr>
        <p:spPr>
          <a:xfrm>
            <a:off x="14172542" y="5062781"/>
            <a:ext cx="9080958" cy="41052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Greenpeace has a history of using rational arguments. But even the truth needs storytelling.</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Power belongs to those who shape the conversation</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We’re all in this together.</a:t>
            </a:r>
          </a:p>
        </p:txBody>
      </p:sp>
      <p:sp>
        <p:nvSpPr>
          <p:cNvPr id="241" name="Behaviors shape our world"/>
          <p:cNvSpPr txBox="1"/>
          <p:nvPr/>
        </p:nvSpPr>
        <p:spPr>
          <a:xfrm>
            <a:off x="14631265" y="4248125"/>
            <a:ext cx="6726675" cy="714377"/>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Behaviors shape our world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A new story: Cooperative and Open Source"/>
          <p:cNvSpPr txBox="1"/>
          <p:nvPr/>
        </p:nvSpPr>
        <p:spPr>
          <a:xfrm>
            <a:off x="698500" y="596899"/>
            <a:ext cx="15716250" cy="6889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b">
            <a:spAutoFit/>
          </a:bodyPr>
          <a:lstStyle>
            <a:lvl1pPr defTabSz="642937">
              <a:lnSpc>
                <a:spcPct val="80000"/>
              </a:lnSpc>
              <a:spcBef>
                <a:spcPts val="0"/>
              </a:spcBef>
              <a:defRPr cap="all" spc="160" sz="3200">
                <a:solidFill>
                  <a:srgbClr val="CCCCCC"/>
                </a:solidFill>
                <a:latin typeface="+mj-lt"/>
                <a:ea typeface="+mj-ea"/>
                <a:cs typeface="+mj-cs"/>
                <a:sym typeface="Roboto Regular"/>
              </a:defRPr>
            </a:lvl1pPr>
          </a:lstStyle>
          <a:p>
            <a:pPr/>
            <a:r>
              <a:t>A new story: Cooperative and Open Source</a:t>
            </a:r>
          </a:p>
        </p:txBody>
      </p:sp>
      <p:pic>
        <p:nvPicPr>
          <p:cNvPr id="246" name="amended wao logox2_tr.png" descr="amended wao logox2_tr.png"/>
          <p:cNvPicPr>
            <a:picLocks noChangeAspect="1"/>
          </p:cNvPicPr>
          <p:nvPr/>
        </p:nvPicPr>
        <p:blipFill>
          <a:blip r:embed="rId3">
            <a:extLst/>
          </a:blip>
          <a:stretch>
            <a:fillRect/>
          </a:stretch>
        </p:blipFill>
        <p:spPr>
          <a:xfrm>
            <a:off x="2762130" y="2629243"/>
            <a:ext cx="8663990" cy="8457514"/>
          </a:xfrm>
          <a:prstGeom prst="rect">
            <a:avLst/>
          </a:prstGeom>
          <a:ln w="12700">
            <a:miter lim="400000"/>
          </a:ln>
        </p:spPr>
      </p:pic>
      <p:pic>
        <p:nvPicPr>
          <p:cNvPr id="247" name="Shape 77" descr="Shape 77"/>
          <p:cNvPicPr>
            <a:picLocks noChangeAspect="1"/>
          </p:cNvPicPr>
          <p:nvPr/>
        </p:nvPicPr>
        <p:blipFill>
          <a:blip r:embed="rId4">
            <a:extLst/>
          </a:blip>
          <a:stretch>
            <a:fillRect/>
          </a:stretch>
        </p:blipFill>
        <p:spPr>
          <a:xfrm>
            <a:off x="14780609" y="10401258"/>
            <a:ext cx="1799357" cy="1723808"/>
          </a:xfrm>
          <a:prstGeom prst="rect">
            <a:avLst/>
          </a:prstGeom>
          <a:ln w="12700">
            <a:miter lim="400000"/>
          </a:ln>
        </p:spPr>
      </p:pic>
      <p:pic>
        <p:nvPicPr>
          <p:cNvPr id="248" name="Shape 78" descr="Shape 78"/>
          <p:cNvPicPr>
            <a:picLocks noChangeAspect="1"/>
          </p:cNvPicPr>
          <p:nvPr/>
        </p:nvPicPr>
        <p:blipFill>
          <a:blip r:embed="rId5">
            <a:extLst/>
          </a:blip>
          <a:stretch>
            <a:fillRect/>
          </a:stretch>
        </p:blipFill>
        <p:spPr>
          <a:xfrm>
            <a:off x="16756374" y="10401054"/>
            <a:ext cx="7394886" cy="1723808"/>
          </a:xfrm>
          <a:prstGeom prst="rect">
            <a:avLst/>
          </a:prstGeom>
          <a:ln w="12700">
            <a:miter lim="400000"/>
          </a:ln>
        </p:spPr>
      </p:pic>
      <p:pic>
        <p:nvPicPr>
          <p:cNvPr id="249" name="Shape 80" descr="Shape 80"/>
          <p:cNvPicPr>
            <a:picLocks noChangeAspect="1"/>
          </p:cNvPicPr>
          <p:nvPr/>
        </p:nvPicPr>
        <p:blipFill>
          <a:blip r:embed="rId6">
            <a:extLst/>
          </a:blip>
          <a:stretch>
            <a:fillRect/>
          </a:stretch>
        </p:blipFill>
        <p:spPr>
          <a:xfrm>
            <a:off x="14788030" y="1590934"/>
            <a:ext cx="9366544" cy="8675580"/>
          </a:xfrm>
          <a:prstGeom prst="rect">
            <a:avLst/>
          </a:prstGeom>
          <a:ln w="12700">
            <a:miter lim="400000"/>
          </a:ln>
        </p:spPr>
      </p:pic>
      <p:pic>
        <p:nvPicPr>
          <p:cNvPr id="250" name="logo_green.png" descr="logo_green.png"/>
          <p:cNvPicPr>
            <a:picLocks noChangeAspect="1"/>
          </p:cNvPicPr>
          <p:nvPr/>
        </p:nvPicPr>
        <p:blipFill>
          <a:blip r:embed="rId7">
            <a:extLst/>
          </a:blip>
          <a:stretch>
            <a:fillRect/>
          </a:stretch>
        </p:blipFill>
        <p:spPr>
          <a:xfrm>
            <a:off x="20818177" y="12836844"/>
            <a:ext cx="3588820" cy="97877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rZVLYFVegxQwPj2SM4Yy8jL_SEyUKlNMeTJrKYf7uJ2gLUK1ci0XEpoLFJ-a8FC0ohrovdl1TBX4ML2Ph9MVAWVdSImlW1da7cZNoSBWEFcFIpT_mBErLshiIFAMkA2SD0Jjf2DpyLQ.jpg" descr="rZVLYFVegxQwPj2SM4Yy8jL_SEyUKlNMeTJrKYf7uJ2gLUK1ci0XEpoLFJ-a8FC0ohrovdl1TBX4ML2Ph9MVAWVdSImlW1da7cZNoSBWEFcFIpT_mBErLshiIFAMkA2SD0Jjf2DpyLQ.jpg"/>
          <p:cNvPicPr>
            <a:picLocks noChangeAspect="1"/>
          </p:cNvPicPr>
          <p:nvPr/>
        </p:nvPicPr>
        <p:blipFill>
          <a:blip r:embed="rId3">
            <a:extLst/>
          </a:blip>
          <a:stretch>
            <a:fillRect/>
          </a:stretch>
        </p:blipFill>
        <p:spPr>
          <a:xfrm>
            <a:off x="19007269" y="2253651"/>
            <a:ext cx="4536283" cy="5715002"/>
          </a:xfrm>
          <a:prstGeom prst="rect">
            <a:avLst/>
          </a:prstGeom>
          <a:ln w="12700">
            <a:miter lim="400000"/>
          </a:ln>
        </p:spPr>
      </p:pic>
      <p:pic>
        <p:nvPicPr>
          <p:cNvPr id="255" name="GP03BMG_Web_size_with_credit_line.jpg" descr="GP03BMG_Web_size_with_credit_line.jpg"/>
          <p:cNvPicPr>
            <a:picLocks noChangeAspect="1"/>
          </p:cNvPicPr>
          <p:nvPr/>
        </p:nvPicPr>
        <p:blipFill>
          <a:blip r:embed="rId4">
            <a:extLst/>
          </a:blip>
          <a:stretch>
            <a:fillRect/>
          </a:stretch>
        </p:blipFill>
        <p:spPr>
          <a:xfrm>
            <a:off x="26049" y="-2443594"/>
            <a:ext cx="24331901" cy="16180716"/>
          </a:xfrm>
          <a:prstGeom prst="rect">
            <a:avLst/>
          </a:prstGeom>
          <a:ln w="12700">
            <a:miter lim="400000"/>
          </a:ln>
        </p:spPr>
      </p:pic>
      <p:sp>
        <p:nvSpPr>
          <p:cNvPr id="256" name="Rectangle"/>
          <p:cNvSpPr/>
          <p:nvPr/>
        </p:nvSpPr>
        <p:spPr>
          <a:xfrm>
            <a:off x="14132718" y="4156874"/>
            <a:ext cx="9160606" cy="5402253"/>
          </a:xfrm>
          <a:prstGeom prst="rect">
            <a:avLst/>
          </a:prstGeom>
          <a:solidFill>
            <a:srgbClr val="000000">
              <a:alpha val="65047"/>
            </a:srgbClr>
          </a:solidFill>
          <a:ln w="12700">
            <a:miter lim="400000"/>
          </a:ln>
        </p:spPr>
        <p:txBody>
          <a:bodyPr lIns="71436" tIns="71436" rIns="71436" bIns="71436" anchor="ctr"/>
          <a:lstStyle/>
          <a:p>
            <a:pPr algn="ctr">
              <a:lnSpc>
                <a:spcPct val="80000"/>
              </a:lnSpc>
              <a:spcBef>
                <a:spcPts val="0"/>
              </a:spcBef>
              <a:defRPr cap="all" sz="3800">
                <a:solidFill>
                  <a:srgbClr val="FFFFFF"/>
                </a:solidFill>
              </a:defRPr>
            </a:pPr>
          </a:p>
        </p:txBody>
      </p:sp>
      <p:sp>
        <p:nvSpPr>
          <p:cNvPr id="257" name="Greenpeace wants to provoke hope…"/>
          <p:cNvSpPr txBox="1"/>
          <p:nvPr/>
        </p:nvSpPr>
        <p:spPr>
          <a:xfrm>
            <a:off x="14172542" y="5558081"/>
            <a:ext cx="9080958" cy="31146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Greenpeace wants to provoke hope</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We can create positive change</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People everywhere are already living this dream.</a:t>
            </a:r>
          </a:p>
        </p:txBody>
      </p:sp>
      <p:sp>
        <p:nvSpPr>
          <p:cNvPr id="258" name="Our new story: Theory of Change &amp; what it means To our brand"/>
          <p:cNvSpPr txBox="1"/>
          <p:nvPr/>
        </p:nvSpPr>
        <p:spPr>
          <a:xfrm>
            <a:off x="14631265" y="4248125"/>
            <a:ext cx="8425927" cy="117475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Our new story: Theory of Change &amp; what it means To our brand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Google Shape;67;p15" descr="Google Shape;67;p15"/>
          <p:cNvPicPr>
            <a:picLocks noChangeAspect="1"/>
          </p:cNvPicPr>
          <p:nvPr/>
        </p:nvPicPr>
        <p:blipFill>
          <a:blip r:embed="rId3">
            <a:extLst/>
          </a:blip>
          <a:srcRect l="0" t="12502" r="0" b="12494"/>
          <a:stretch>
            <a:fillRect/>
          </a:stretch>
        </p:blipFill>
        <p:spPr>
          <a:xfrm>
            <a:off x="0" y="0"/>
            <a:ext cx="9144000" cy="5143495"/>
          </a:xfrm>
          <a:prstGeom prst="rect">
            <a:avLst/>
          </a:prstGeom>
          <a:ln w="12700">
            <a:miter lim="400000"/>
          </a:ln>
        </p:spPr>
      </p:pic>
      <p:pic>
        <p:nvPicPr>
          <p:cNvPr id="263" name="Google Shape;68;p15" descr="Google Shape;68;p15"/>
          <p:cNvPicPr>
            <a:picLocks noChangeAspect="1"/>
          </p:cNvPicPr>
          <p:nvPr/>
        </p:nvPicPr>
        <p:blipFill>
          <a:blip r:embed="rId4">
            <a:extLst/>
          </a:blip>
          <a:srcRect l="0" t="27079" r="0" b="16667"/>
          <a:stretch>
            <a:fillRect/>
          </a:stretch>
        </p:blipFill>
        <p:spPr>
          <a:xfrm>
            <a:off x="0" y="-1"/>
            <a:ext cx="24384107" cy="13716065"/>
          </a:xfrm>
          <a:prstGeom prst="rect">
            <a:avLst/>
          </a:prstGeom>
          <a:ln w="12700">
            <a:miter lim="400000"/>
          </a:ln>
        </p:spPr>
      </p:pic>
      <p:sp>
        <p:nvSpPr>
          <p:cNvPr id="264" name="Google Shape;69;p15"/>
          <p:cNvSpPr txBox="1"/>
          <p:nvPr/>
        </p:nvSpPr>
        <p:spPr>
          <a:xfrm>
            <a:off x="503684" y="371879"/>
            <a:ext cx="19651948" cy="16560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defTabSz="914400">
              <a:spcBef>
                <a:spcPts val="0"/>
              </a:spcBef>
              <a:defRPr sz="8800">
                <a:solidFill>
                  <a:srgbClr val="FFFFFF"/>
                </a:solidFill>
                <a:latin typeface="+mj-lt"/>
                <a:ea typeface="+mj-ea"/>
                <a:cs typeface="+mj-cs"/>
                <a:sym typeface="Roboto Regular"/>
              </a:defRPr>
            </a:lvl1pPr>
          </a:lstStyle>
          <a:p>
            <a:pPr/>
            <a:r>
              <a:t>Planet 4 is an Engagement Platform</a:t>
            </a:r>
          </a:p>
        </p:txBody>
      </p:sp>
      <p:sp>
        <p:nvSpPr>
          <p:cNvPr id="265" name="Google Shape;70;p15"/>
          <p:cNvSpPr/>
          <p:nvPr/>
        </p:nvSpPr>
        <p:spPr>
          <a:xfrm>
            <a:off x="-1" y="4481464"/>
            <a:ext cx="24384004" cy="3924518"/>
          </a:xfrm>
          <a:prstGeom prst="rect">
            <a:avLst/>
          </a:prstGeom>
          <a:solidFill>
            <a:srgbClr val="000000">
              <a:alpha val="46540"/>
            </a:srgbClr>
          </a:solidFill>
          <a:ln w="12700">
            <a:miter lim="400000"/>
          </a:ln>
        </p:spPr>
        <p:txBody>
          <a:bodyPr lIns="71436" tIns="71436" rIns="71436" bIns="71436" anchor="ctr"/>
          <a:lstStyle/>
          <a:p>
            <a:pPr defTabSz="914400">
              <a:spcBef>
                <a:spcPts val="0"/>
              </a:spcBef>
              <a:defRPr sz="1400">
                <a:solidFill>
                  <a:srgbClr val="FFFFFF"/>
                </a:solidFill>
                <a:latin typeface="Arial"/>
                <a:ea typeface="Arial"/>
                <a:cs typeface="Arial"/>
                <a:sym typeface="Arial"/>
              </a:defRPr>
            </a:pPr>
          </a:p>
        </p:txBody>
      </p:sp>
      <p:pic>
        <p:nvPicPr>
          <p:cNvPr id="266" name="Google Shape;71;p15" descr="Google Shape;71;p15"/>
          <p:cNvPicPr>
            <a:picLocks noChangeAspect="1"/>
          </p:cNvPicPr>
          <p:nvPr/>
        </p:nvPicPr>
        <p:blipFill>
          <a:blip r:embed="rId5">
            <a:extLst/>
          </a:blip>
          <a:srcRect l="0" t="0" r="0" b="16644"/>
          <a:stretch>
            <a:fillRect/>
          </a:stretch>
        </p:blipFill>
        <p:spPr>
          <a:xfrm>
            <a:off x="8584744" y="4643863"/>
            <a:ext cx="2165057" cy="1804743"/>
          </a:xfrm>
          <a:prstGeom prst="rect">
            <a:avLst/>
          </a:prstGeom>
          <a:ln w="12700">
            <a:miter lim="400000"/>
          </a:ln>
        </p:spPr>
      </p:pic>
      <p:pic>
        <p:nvPicPr>
          <p:cNvPr id="267" name="Google Shape;72;p15" descr="Google Shape;72;p15"/>
          <p:cNvPicPr>
            <a:picLocks noChangeAspect="1"/>
          </p:cNvPicPr>
          <p:nvPr/>
        </p:nvPicPr>
        <p:blipFill>
          <a:blip r:embed="rId6">
            <a:extLst/>
          </a:blip>
          <a:stretch>
            <a:fillRect/>
          </a:stretch>
        </p:blipFill>
        <p:spPr>
          <a:xfrm>
            <a:off x="15845594" y="4643863"/>
            <a:ext cx="1804592" cy="1804593"/>
          </a:xfrm>
          <a:prstGeom prst="rect">
            <a:avLst/>
          </a:prstGeom>
          <a:ln w="12700">
            <a:miter lim="400000"/>
          </a:ln>
        </p:spPr>
      </p:pic>
      <p:pic>
        <p:nvPicPr>
          <p:cNvPr id="268" name="Google Shape;73;p15" descr="Google Shape;73;p15"/>
          <p:cNvPicPr>
            <a:picLocks noChangeAspect="1"/>
          </p:cNvPicPr>
          <p:nvPr/>
        </p:nvPicPr>
        <p:blipFill>
          <a:blip r:embed="rId7">
            <a:extLst/>
          </a:blip>
          <a:stretch>
            <a:fillRect/>
          </a:stretch>
        </p:blipFill>
        <p:spPr>
          <a:xfrm>
            <a:off x="21022834" y="4553668"/>
            <a:ext cx="1550195" cy="1550196"/>
          </a:xfrm>
          <a:prstGeom prst="rect">
            <a:avLst/>
          </a:prstGeom>
          <a:ln w="12700">
            <a:miter lim="400000"/>
          </a:ln>
        </p:spPr>
      </p:pic>
      <p:pic>
        <p:nvPicPr>
          <p:cNvPr id="269" name="Google Shape;74;p15" descr="Google Shape;74;p15"/>
          <p:cNvPicPr>
            <a:picLocks noChangeAspect="1"/>
          </p:cNvPicPr>
          <p:nvPr/>
        </p:nvPicPr>
        <p:blipFill>
          <a:blip r:embed="rId8">
            <a:extLst/>
          </a:blip>
          <a:srcRect l="0" t="11929" r="0" b="20329"/>
          <a:stretch>
            <a:fillRect/>
          </a:stretch>
        </p:blipFill>
        <p:spPr>
          <a:xfrm>
            <a:off x="2521211" y="4940220"/>
            <a:ext cx="2288147" cy="1550021"/>
          </a:xfrm>
          <a:prstGeom prst="rect">
            <a:avLst/>
          </a:prstGeom>
          <a:ln w="12700">
            <a:miter lim="400000"/>
          </a:ln>
        </p:spPr>
      </p:pic>
      <p:sp>
        <p:nvSpPr>
          <p:cNvPr id="270" name="Google Shape;75;p15"/>
          <p:cNvSpPr txBox="1"/>
          <p:nvPr/>
        </p:nvSpPr>
        <p:spPr>
          <a:xfrm>
            <a:off x="14653762" y="6291217"/>
            <a:ext cx="5627245" cy="198497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defTabSz="914400">
              <a:lnSpc>
                <a:spcPct val="115000"/>
              </a:lnSpc>
              <a:spcBef>
                <a:spcPts val="0"/>
              </a:spcBef>
              <a:defRPr sz="5000">
                <a:solidFill>
                  <a:srgbClr val="FFFFFF"/>
                </a:solidFill>
                <a:latin typeface="+mj-lt"/>
                <a:ea typeface="+mj-ea"/>
                <a:cs typeface="+mj-cs"/>
                <a:sym typeface="Roboto Regular"/>
              </a:defRPr>
            </a:lvl1pPr>
          </a:lstStyle>
          <a:p>
            <a:pPr/>
            <a:r>
              <a:t>Clear vision leads to decisive action</a:t>
            </a:r>
          </a:p>
        </p:txBody>
      </p:sp>
      <p:sp>
        <p:nvSpPr>
          <p:cNvPr id="271" name="Google Shape;76;p15"/>
          <p:cNvSpPr txBox="1"/>
          <p:nvPr/>
        </p:nvSpPr>
        <p:spPr>
          <a:xfrm>
            <a:off x="1295988" y="6291217"/>
            <a:ext cx="4325134" cy="198497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defTabSz="914400">
              <a:lnSpc>
                <a:spcPct val="115000"/>
              </a:lnSpc>
              <a:spcBef>
                <a:spcPts val="0"/>
              </a:spcBef>
              <a:defRPr sz="5000">
                <a:solidFill>
                  <a:srgbClr val="FFFFFF"/>
                </a:solidFill>
                <a:latin typeface="+mj-lt"/>
                <a:ea typeface="+mj-ea"/>
                <a:cs typeface="+mj-cs"/>
                <a:sym typeface="Roboto Regular"/>
              </a:defRPr>
            </a:lvl1pPr>
          </a:lstStyle>
          <a:p>
            <a:pPr/>
            <a:r>
              <a:t>Greenpeace has your back</a:t>
            </a:r>
          </a:p>
        </p:txBody>
      </p:sp>
      <p:sp>
        <p:nvSpPr>
          <p:cNvPr id="272" name="Google Shape;77;p15"/>
          <p:cNvSpPr txBox="1"/>
          <p:nvPr/>
        </p:nvSpPr>
        <p:spPr>
          <a:xfrm>
            <a:off x="8046183" y="6291217"/>
            <a:ext cx="6271590" cy="198497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defTabSz="914400">
              <a:lnSpc>
                <a:spcPct val="115000"/>
              </a:lnSpc>
              <a:spcBef>
                <a:spcPts val="0"/>
              </a:spcBef>
              <a:defRPr sz="5000">
                <a:solidFill>
                  <a:srgbClr val="FFFFFF"/>
                </a:solidFill>
                <a:latin typeface="+mj-lt"/>
                <a:ea typeface="+mj-ea"/>
                <a:cs typeface="+mj-cs"/>
                <a:sym typeface="Roboto Regular"/>
              </a:defRPr>
            </a:pPr>
            <a:r>
              <a:t>People power</a:t>
            </a:r>
            <a:br/>
            <a:r>
              <a:t>is social</a:t>
            </a:r>
          </a:p>
        </p:txBody>
      </p:sp>
      <p:sp>
        <p:nvSpPr>
          <p:cNvPr id="273" name="Google Shape;78;p15"/>
          <p:cNvSpPr txBox="1"/>
          <p:nvPr/>
        </p:nvSpPr>
        <p:spPr>
          <a:xfrm>
            <a:off x="20767110" y="6291217"/>
            <a:ext cx="3615481" cy="198497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defTabSz="914400">
              <a:lnSpc>
                <a:spcPct val="115000"/>
              </a:lnSpc>
              <a:spcBef>
                <a:spcPts val="0"/>
              </a:spcBef>
              <a:defRPr sz="5000">
                <a:solidFill>
                  <a:srgbClr val="FFFFFF"/>
                </a:solidFill>
                <a:latin typeface="+mj-lt"/>
                <a:ea typeface="+mj-ea"/>
                <a:cs typeface="+mj-cs"/>
                <a:sym typeface="Roboto Regular"/>
              </a:defRPr>
            </a:pPr>
            <a:r>
              <a:t>Change is </a:t>
            </a:r>
            <a:br/>
            <a:r>
              <a:t>everywhere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Planet 4 = the CMS behind global Greenpeace sites…"/>
          <p:cNvSpPr txBox="1"/>
          <p:nvPr/>
        </p:nvSpPr>
        <p:spPr>
          <a:xfrm>
            <a:off x="597610" y="2093648"/>
            <a:ext cx="5354091" cy="3114674"/>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Planet 4 = the CMS behind global Greenpeace sites</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It’s an engagement platform</a:t>
            </a:r>
          </a:p>
        </p:txBody>
      </p:sp>
      <p:sp>
        <p:nvSpPr>
          <p:cNvPr id="278" name="Planet 4: The new greenpeace.org"/>
          <p:cNvSpPr txBox="1"/>
          <p:nvPr/>
        </p:nvSpPr>
        <p:spPr>
          <a:xfrm>
            <a:off x="541873" y="593880"/>
            <a:ext cx="5465566" cy="1187988"/>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Planet 4: The new greenpeace.org</a:t>
            </a:r>
          </a:p>
        </p:txBody>
      </p:sp>
      <p:pic>
        <p:nvPicPr>
          <p:cNvPr id="279" name="Image" descr="Image"/>
          <p:cNvPicPr>
            <a:picLocks noChangeAspect="1"/>
          </p:cNvPicPr>
          <p:nvPr/>
        </p:nvPicPr>
        <p:blipFill>
          <a:blip r:embed="rId3">
            <a:extLst/>
          </a:blip>
          <a:stretch>
            <a:fillRect/>
          </a:stretch>
        </p:blipFill>
        <p:spPr>
          <a:xfrm>
            <a:off x="14494200" y="-2443"/>
            <a:ext cx="9890778" cy="13720887"/>
          </a:xfrm>
          <a:prstGeom prst="rect">
            <a:avLst/>
          </a:prstGeom>
          <a:ln w="12700">
            <a:miter lim="400000"/>
          </a:ln>
        </p:spPr>
      </p:pic>
      <p:pic>
        <p:nvPicPr>
          <p:cNvPr id="280" name="Image" descr="Image"/>
          <p:cNvPicPr>
            <a:picLocks noChangeAspect="1"/>
          </p:cNvPicPr>
          <p:nvPr/>
        </p:nvPicPr>
        <p:blipFill>
          <a:blip r:embed="rId4">
            <a:extLst/>
          </a:blip>
          <a:stretch>
            <a:fillRect/>
          </a:stretch>
        </p:blipFill>
        <p:spPr>
          <a:xfrm>
            <a:off x="9052182" y="-28002"/>
            <a:ext cx="5630856" cy="14772512"/>
          </a:xfrm>
          <a:prstGeom prst="rect">
            <a:avLst/>
          </a:prstGeom>
          <a:ln w="12700">
            <a:miter lim="400000"/>
          </a:ln>
        </p:spPr>
      </p:pic>
      <p:pic>
        <p:nvPicPr>
          <p:cNvPr id="281" name="Google Shape;121;p20" descr="Google Shape;121;p20"/>
          <p:cNvPicPr>
            <a:picLocks noChangeAspect="1"/>
          </p:cNvPicPr>
          <p:nvPr/>
        </p:nvPicPr>
        <p:blipFill>
          <a:blip r:embed="rId5">
            <a:extLst/>
          </a:blip>
          <a:srcRect l="0" t="19" r="0" b="28"/>
          <a:stretch>
            <a:fillRect/>
          </a:stretch>
        </p:blipFill>
        <p:spPr>
          <a:xfrm>
            <a:off x="338287" y="8497558"/>
            <a:ext cx="8440937" cy="483869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Image" descr="Image"/>
          <p:cNvPicPr>
            <a:picLocks noChangeAspect="1"/>
          </p:cNvPicPr>
          <p:nvPr/>
        </p:nvPicPr>
        <p:blipFill>
          <a:blip r:embed="rId3">
            <a:extLst/>
          </a:blip>
          <a:stretch>
            <a:fillRect/>
          </a:stretch>
        </p:blipFill>
        <p:spPr>
          <a:xfrm>
            <a:off x="10285" y="-15562"/>
            <a:ext cx="25357947" cy="1371600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Image" descr="Image"/>
          <p:cNvPicPr>
            <a:picLocks noChangeAspect="1"/>
          </p:cNvPicPr>
          <p:nvPr/>
        </p:nvPicPr>
        <p:blipFill>
          <a:blip r:embed="rId3">
            <a:extLst/>
          </a:blip>
          <a:stretch>
            <a:fillRect/>
          </a:stretch>
        </p:blipFill>
        <p:spPr>
          <a:xfrm>
            <a:off x="10621543" y="313957"/>
            <a:ext cx="13632310" cy="13410132"/>
          </a:xfrm>
          <a:prstGeom prst="rect">
            <a:avLst/>
          </a:prstGeom>
          <a:ln w="12700">
            <a:miter lim="400000"/>
          </a:ln>
        </p:spPr>
      </p:pic>
      <p:pic>
        <p:nvPicPr>
          <p:cNvPr id="290" name="Image" descr="Image"/>
          <p:cNvPicPr>
            <a:picLocks noChangeAspect="1"/>
          </p:cNvPicPr>
          <p:nvPr/>
        </p:nvPicPr>
        <p:blipFill>
          <a:blip r:embed="rId4">
            <a:extLst/>
          </a:blip>
          <a:stretch>
            <a:fillRect/>
          </a:stretch>
        </p:blipFill>
        <p:spPr>
          <a:xfrm>
            <a:off x="1247476" y="5993688"/>
            <a:ext cx="8465347" cy="7572376"/>
          </a:xfrm>
          <a:prstGeom prst="rect">
            <a:avLst/>
          </a:prstGeom>
          <a:ln w="12700">
            <a:miter lim="400000"/>
          </a:ln>
        </p:spPr>
      </p:pic>
      <p:sp>
        <p:nvSpPr>
          <p:cNvPr id="291" name="greenpeace.org/p4…"/>
          <p:cNvSpPr txBox="1"/>
          <p:nvPr/>
        </p:nvSpPr>
        <p:spPr>
          <a:xfrm>
            <a:off x="597610" y="2093648"/>
            <a:ext cx="5354091" cy="31146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greenpeace.org/p4</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medium.com/planet4</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opensource.com/users/laurahilliger</a:t>
            </a:r>
          </a:p>
        </p:txBody>
      </p:sp>
      <p:sp>
        <p:nvSpPr>
          <p:cNvPr id="292" name="Planet 4: community driven"/>
          <p:cNvSpPr txBox="1"/>
          <p:nvPr/>
        </p:nvSpPr>
        <p:spPr>
          <a:xfrm>
            <a:off x="541873" y="593880"/>
            <a:ext cx="5465566" cy="1187988"/>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Planet 4: community driven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3">
            <a:extLst/>
          </a:blip>
          <a:stretch>
            <a:fillRect/>
          </a:stretch>
        </p:blipFill>
        <p:spPr>
          <a:xfrm>
            <a:off x="15583836" y="0"/>
            <a:ext cx="8856971" cy="13716000"/>
          </a:xfrm>
          <a:prstGeom prst="rect">
            <a:avLst/>
          </a:prstGeom>
          <a:ln w="12700">
            <a:miter lim="400000"/>
          </a:ln>
        </p:spPr>
      </p:pic>
      <p:pic>
        <p:nvPicPr>
          <p:cNvPr id="297" name="Image" descr="Image"/>
          <p:cNvPicPr>
            <a:picLocks noChangeAspect="1"/>
          </p:cNvPicPr>
          <p:nvPr/>
        </p:nvPicPr>
        <p:blipFill>
          <a:blip r:embed="rId4">
            <a:extLst/>
          </a:blip>
          <a:stretch>
            <a:fillRect/>
          </a:stretch>
        </p:blipFill>
        <p:spPr>
          <a:xfrm>
            <a:off x="6475347" y="242096"/>
            <a:ext cx="8976684" cy="11269376"/>
          </a:xfrm>
          <a:prstGeom prst="rect">
            <a:avLst/>
          </a:prstGeom>
          <a:ln w="12700">
            <a:miter lim="400000"/>
          </a:ln>
        </p:spPr>
      </p:pic>
      <p:sp>
        <p:nvSpPr>
          <p:cNvPr id="298" name="Planet 4: open source"/>
          <p:cNvSpPr txBox="1"/>
          <p:nvPr/>
        </p:nvSpPr>
        <p:spPr>
          <a:xfrm>
            <a:off x="541873" y="593880"/>
            <a:ext cx="5465566" cy="1187988"/>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45042">
              <a:lnSpc>
                <a:spcPct val="80000"/>
              </a:lnSpc>
              <a:spcBef>
                <a:spcPts val="1600"/>
              </a:spcBef>
              <a:defRPr cap="all" sz="3500">
                <a:solidFill>
                  <a:srgbClr val="21C0DD"/>
                </a:solidFill>
                <a:latin typeface="+mj-lt"/>
                <a:ea typeface="+mj-ea"/>
                <a:cs typeface="+mj-cs"/>
                <a:sym typeface="Roboto Regular"/>
              </a:defRPr>
            </a:lvl1pPr>
          </a:lstStyle>
          <a:p>
            <a:pPr/>
            <a:r>
              <a:t>Planet 4: open source</a:t>
            </a:r>
          </a:p>
        </p:txBody>
      </p:sp>
      <p:sp>
        <p:nvSpPr>
          <p:cNvPr id="299" name="Transparency…"/>
          <p:cNvSpPr txBox="1"/>
          <p:nvPr/>
        </p:nvSpPr>
        <p:spPr>
          <a:xfrm>
            <a:off x="597610" y="2341298"/>
            <a:ext cx="5354091" cy="26193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Transparency</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Decentralization</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Hackability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Planet 4: Engagement Platform"/>
          <p:cNvSpPr txBox="1"/>
          <p:nvPr/>
        </p:nvSpPr>
        <p:spPr>
          <a:xfrm>
            <a:off x="541873" y="593881"/>
            <a:ext cx="4919664" cy="16339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Planet 4: Engagement Platform</a:t>
            </a:r>
          </a:p>
        </p:txBody>
      </p:sp>
      <p:sp>
        <p:nvSpPr>
          <p:cNvPr id="304" name="Empower people to take action…"/>
          <p:cNvSpPr txBox="1"/>
          <p:nvPr/>
        </p:nvSpPr>
        <p:spPr>
          <a:xfrm>
            <a:off x="324661" y="2620698"/>
            <a:ext cx="5354088" cy="26193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Empower people to take action</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Follow issues and campaigns</a:t>
            </a:r>
          </a:p>
        </p:txBody>
      </p:sp>
      <p:pic>
        <p:nvPicPr>
          <p:cNvPr id="305" name="Image" descr="Image"/>
          <p:cNvPicPr>
            <a:picLocks noChangeAspect="1"/>
          </p:cNvPicPr>
          <p:nvPr/>
        </p:nvPicPr>
        <p:blipFill>
          <a:blip r:embed="rId3">
            <a:extLst/>
          </a:blip>
          <a:stretch>
            <a:fillRect/>
          </a:stretch>
        </p:blipFill>
        <p:spPr>
          <a:xfrm>
            <a:off x="12594273" y="13676"/>
            <a:ext cx="12859458" cy="13688649"/>
          </a:xfrm>
          <a:prstGeom prst="rect">
            <a:avLst/>
          </a:prstGeom>
          <a:ln w="12700">
            <a:miter lim="400000"/>
          </a:ln>
        </p:spPr>
      </p:pic>
      <p:pic>
        <p:nvPicPr>
          <p:cNvPr id="306" name="Image" descr="Image"/>
          <p:cNvPicPr>
            <a:picLocks noChangeAspect="1"/>
          </p:cNvPicPr>
          <p:nvPr/>
        </p:nvPicPr>
        <p:blipFill>
          <a:blip r:embed="rId4">
            <a:extLst/>
          </a:blip>
          <a:stretch>
            <a:fillRect/>
          </a:stretch>
        </p:blipFill>
        <p:spPr>
          <a:xfrm>
            <a:off x="5029160" y="-73758"/>
            <a:ext cx="7555401" cy="1386351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who am I? Please tell me…"/>
          <p:cNvSpPr txBox="1"/>
          <p:nvPr>
            <p:ph type="body" sz="quarter" idx="1"/>
          </p:nvPr>
        </p:nvSpPr>
        <p:spPr>
          <a:xfrm>
            <a:off x="698499" y="596899"/>
            <a:ext cx="22987004" cy="688978"/>
          </a:xfrm>
          <a:prstGeom prst="rect">
            <a:avLst/>
          </a:prstGeom>
        </p:spPr>
        <p:txBody>
          <a:bodyPr/>
          <a:lstStyle>
            <a:lvl1pPr>
              <a:defRPr spc="100"/>
            </a:lvl1pPr>
          </a:lstStyle>
          <a:p>
            <a:pPr/>
            <a:r>
              <a:t>who am I? Please tell me…</a:t>
            </a:r>
          </a:p>
        </p:txBody>
      </p:sp>
      <p:sp>
        <p:nvSpPr>
          <p:cNvPr id="175" name="Laura Hilliger | @epilepticrabbit"/>
          <p:cNvSpPr txBox="1"/>
          <p:nvPr>
            <p:ph type="title"/>
          </p:nvPr>
        </p:nvSpPr>
        <p:spPr>
          <a:xfrm>
            <a:off x="4504928" y="2402084"/>
            <a:ext cx="17145002" cy="1017987"/>
          </a:xfrm>
          <a:prstGeom prst="rect">
            <a:avLst/>
          </a:prstGeom>
        </p:spPr>
        <p:txBody>
          <a:bodyPr/>
          <a:lstStyle>
            <a:lvl1pPr defTabSz="517563">
              <a:spcBef>
                <a:spcPts val="2400"/>
              </a:spcBef>
              <a:defRPr sz="5200">
                <a:solidFill>
                  <a:srgbClr val="D34AB1"/>
                </a:solidFill>
              </a:defRPr>
            </a:lvl1pPr>
          </a:lstStyle>
          <a:p>
            <a:pPr/>
            <a:r>
              <a:t>Laura Hilliger | @epilepticrabbit</a:t>
            </a:r>
          </a:p>
        </p:txBody>
      </p:sp>
      <p:sp>
        <p:nvSpPr>
          <p:cNvPr id="176" name="Earned a Masters of Media and Education in German, despite barely speaking German at the time.…"/>
          <p:cNvSpPr txBox="1"/>
          <p:nvPr>
            <p:ph type="body" idx="13"/>
          </p:nvPr>
        </p:nvSpPr>
        <p:spPr>
          <a:xfrm>
            <a:off x="736600" y="6072187"/>
            <a:ext cx="17145000" cy="8590361"/>
          </a:xfrm>
          <a:prstGeom prst="rect">
            <a:avLst/>
          </a:prstGeom>
          <a:extLst>
            <a:ext uri="{C572A759-6A51-4108-AA02-DFA0A04FC94B}">
              <ma14:wrappingTextBoxFlag xmlns:ma14="http://schemas.microsoft.com/office/mac/drawingml/2011/main" val="1"/>
            </a:ext>
          </a:extLst>
        </p:spPr>
        <p:txBody>
          <a:bodyPr/>
          <a:lstStyle/>
          <a:p>
            <a:pPr marL="601382" indent="-601382">
              <a:lnSpc>
                <a:spcPct val="100000"/>
              </a:lnSpc>
              <a:spcBef>
                <a:spcPts val="3900"/>
              </a:spcBef>
              <a:buClr>
                <a:srgbClr val="21C0DD"/>
              </a:buClr>
              <a:buSzPct val="104999"/>
              <a:buFont typeface="Lora"/>
              <a:buChar char="▸"/>
              <a:defRPr cap="none" sz="4600">
                <a:latin typeface="Lora"/>
                <a:ea typeface="Lora"/>
                <a:cs typeface="Lora"/>
                <a:sym typeface="Lora"/>
              </a:defRPr>
            </a:pPr>
            <a:r>
              <a:t>Earned a Masters of Media and Education in German, despite barely speaking German at the time.</a:t>
            </a:r>
          </a:p>
          <a:p>
            <a:pPr marL="601382" indent="-601382">
              <a:lnSpc>
                <a:spcPct val="100000"/>
              </a:lnSpc>
              <a:spcBef>
                <a:spcPts val="3900"/>
              </a:spcBef>
              <a:buClr>
                <a:srgbClr val="21C0DD"/>
              </a:buClr>
              <a:buSzPct val="104999"/>
              <a:buFont typeface="Lora"/>
              <a:buChar char="▸"/>
              <a:defRPr cap="none" sz="4600">
                <a:latin typeface="Lora"/>
                <a:ea typeface="Lora"/>
                <a:cs typeface="Lora"/>
                <a:sym typeface="Lora"/>
              </a:defRPr>
            </a:pPr>
            <a:r>
              <a:t>Plays Roller Derby in the German National League.</a:t>
            </a:r>
          </a:p>
          <a:p>
            <a:pPr marL="601382" indent="-601382">
              <a:lnSpc>
                <a:spcPct val="100000"/>
              </a:lnSpc>
              <a:spcBef>
                <a:spcPts val="3900"/>
              </a:spcBef>
              <a:buClr>
                <a:srgbClr val="21C0DD"/>
              </a:buClr>
              <a:buSzPct val="104999"/>
              <a:buFont typeface="Lora"/>
              <a:buChar char="▸"/>
              <a:defRPr cap="none" sz="4600">
                <a:latin typeface="Lora"/>
                <a:ea typeface="Lora"/>
                <a:cs typeface="Lora"/>
                <a:sym typeface="Lora"/>
              </a:defRPr>
            </a:pPr>
            <a:r>
              <a:t>Works in marketing.</a:t>
            </a:r>
          </a:p>
        </p:txBody>
      </p:sp>
      <p:pic>
        <p:nvPicPr>
          <p:cNvPr id="177" name="sq-profile-bout-small.png" descr="sq-profile-bout-small.png"/>
          <p:cNvPicPr>
            <a:picLocks noChangeAspect="1"/>
          </p:cNvPicPr>
          <p:nvPr/>
        </p:nvPicPr>
        <p:blipFill>
          <a:blip r:embed="rId3">
            <a:extLst/>
          </a:blip>
          <a:stretch>
            <a:fillRect/>
          </a:stretch>
        </p:blipFill>
        <p:spPr>
          <a:xfrm>
            <a:off x="688672" y="2079257"/>
            <a:ext cx="3571877" cy="3554017"/>
          </a:xfrm>
          <a:prstGeom prst="rect">
            <a:avLst/>
          </a:prstGeom>
          <a:ln w="12700">
            <a:miter lim="400000"/>
          </a:ln>
        </p:spPr>
      </p:pic>
      <p:sp>
        <p:nvSpPr>
          <p:cNvPr id="178" name="Open Strategist &amp; Idea Maker"/>
          <p:cNvSpPr txBox="1"/>
          <p:nvPr/>
        </p:nvSpPr>
        <p:spPr>
          <a:xfrm>
            <a:off x="4500283" y="3421689"/>
            <a:ext cx="9617632" cy="9048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a:defRPr sz="5000">
                <a:solidFill>
                  <a:srgbClr val="21C0DD"/>
                </a:solidFill>
                <a:latin typeface="Lora"/>
                <a:ea typeface="Lora"/>
                <a:cs typeface="Lora"/>
                <a:sym typeface="Lora"/>
              </a:defRPr>
            </a:lvl1pPr>
          </a:lstStyle>
          <a:p>
            <a:pPr/>
            <a:r>
              <a:t>Open Strategist &amp; Idea Maker</a:t>
            </a:r>
          </a:p>
        </p:txBody>
      </p:sp>
      <p:sp>
        <p:nvSpPr>
          <p:cNvPr id="179" name="http://laurahilliger.com"/>
          <p:cNvSpPr txBox="1"/>
          <p:nvPr/>
        </p:nvSpPr>
        <p:spPr>
          <a:xfrm>
            <a:off x="4553862" y="4490045"/>
            <a:ext cx="4083322" cy="5746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u="sng">
                <a:solidFill>
                  <a:srgbClr val="0000FF"/>
                </a:solidFill>
                <a:uFill>
                  <a:solidFill>
                    <a:srgbClr val="0000FF"/>
                  </a:solidFill>
                </a:uFill>
                <a:latin typeface="Lora"/>
                <a:ea typeface="Lora"/>
                <a:cs typeface="Lora"/>
                <a:sym typeface="Lora"/>
                <a:hlinkClick r:id="rId4" invalidUrl="" action="" tgtFrame="" tooltip="" history="1" highlightClick="0" endSnd="0"/>
              </a:defRPr>
            </a:lvl1pPr>
          </a:lstStyle>
          <a:p>
            <a:pPr>
              <a:defRPr>
                <a:solidFill>
                  <a:srgbClr val="21C0DD"/>
                </a:solidFill>
                <a:uFillTx/>
              </a:defRPr>
            </a:pPr>
            <a:r>
              <a:rPr>
                <a:solidFill>
                  <a:srgbClr val="0000FF"/>
                </a:solidFill>
                <a:uFill>
                  <a:solidFill>
                    <a:srgbClr val="0000FF"/>
                  </a:solidFill>
                </a:uFill>
                <a:hlinkClick r:id="rId4" invalidUrl="" action="" tgtFrame="" tooltip="" history="1" highlightClick="0" endSnd="0"/>
              </a:rPr>
              <a:t>http://laurahilliger.com</a:t>
            </a:r>
          </a:p>
        </p:txBody>
      </p:sp>
      <p:pic>
        <p:nvPicPr>
          <p:cNvPr id="180" name="logo_green.png" descr="logo_green.png"/>
          <p:cNvPicPr>
            <a:picLocks noChangeAspect="1"/>
          </p:cNvPicPr>
          <p:nvPr/>
        </p:nvPicPr>
        <p:blipFill>
          <a:blip r:embed="rId5">
            <a:extLst/>
          </a:blip>
          <a:stretch>
            <a:fillRect/>
          </a:stretch>
        </p:blipFill>
        <p:spPr>
          <a:xfrm>
            <a:off x="20818177" y="12836844"/>
            <a:ext cx="3588820" cy="97877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Image" descr="Image"/>
          <p:cNvPicPr>
            <a:picLocks noChangeAspect="1"/>
          </p:cNvPicPr>
          <p:nvPr/>
        </p:nvPicPr>
        <p:blipFill>
          <a:blip r:embed="rId3">
            <a:extLst/>
          </a:blip>
          <a:stretch>
            <a:fillRect/>
          </a:stretch>
        </p:blipFill>
        <p:spPr>
          <a:xfrm>
            <a:off x="12379739" y="-41642"/>
            <a:ext cx="12682200" cy="13799284"/>
          </a:xfrm>
          <a:prstGeom prst="rect">
            <a:avLst/>
          </a:prstGeom>
          <a:ln w="12700">
            <a:miter lim="400000"/>
          </a:ln>
        </p:spPr>
      </p:pic>
      <p:sp>
        <p:nvSpPr>
          <p:cNvPr id="311" name="Planet 4: Engagement Platform"/>
          <p:cNvSpPr txBox="1"/>
          <p:nvPr/>
        </p:nvSpPr>
        <p:spPr>
          <a:xfrm>
            <a:off x="541873" y="593881"/>
            <a:ext cx="4919664" cy="16339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Planet 4: Engagement Platform</a:t>
            </a:r>
          </a:p>
        </p:txBody>
      </p:sp>
      <p:sp>
        <p:nvSpPr>
          <p:cNvPr id="312" name="Highlight interconnectedness…"/>
          <p:cNvSpPr txBox="1"/>
          <p:nvPr/>
        </p:nvSpPr>
        <p:spPr>
          <a:xfrm>
            <a:off x="324661" y="2868348"/>
            <a:ext cx="5354088" cy="21240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Highlight interconnectedness</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Be an active citizen</a:t>
            </a:r>
          </a:p>
        </p:txBody>
      </p:sp>
      <p:pic>
        <p:nvPicPr>
          <p:cNvPr id="313" name="Image" descr="Image"/>
          <p:cNvPicPr>
            <a:picLocks noChangeAspect="1"/>
          </p:cNvPicPr>
          <p:nvPr/>
        </p:nvPicPr>
        <p:blipFill>
          <a:blip r:embed="rId4">
            <a:extLst/>
          </a:blip>
          <a:stretch>
            <a:fillRect/>
          </a:stretch>
        </p:blipFill>
        <p:spPr>
          <a:xfrm>
            <a:off x="5599848" y="9157"/>
            <a:ext cx="6814533" cy="11348920"/>
          </a:xfrm>
          <a:prstGeom prst="rect">
            <a:avLst/>
          </a:prstGeom>
          <a:ln w="12700">
            <a:miter lim="400000"/>
          </a:ln>
        </p:spPr>
      </p:pic>
      <p:pic>
        <p:nvPicPr>
          <p:cNvPr id="314" name="Image" descr="Image"/>
          <p:cNvPicPr>
            <a:picLocks noChangeAspect="1"/>
          </p:cNvPicPr>
          <p:nvPr/>
        </p:nvPicPr>
        <p:blipFill>
          <a:blip r:embed="rId5">
            <a:extLst/>
          </a:blip>
          <a:stretch>
            <a:fillRect/>
          </a:stretch>
        </p:blipFill>
        <p:spPr>
          <a:xfrm>
            <a:off x="5552714" y="-88533"/>
            <a:ext cx="6898627" cy="1389306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Planet 4: Built for Accessibility"/>
          <p:cNvSpPr txBox="1"/>
          <p:nvPr/>
        </p:nvSpPr>
        <p:spPr>
          <a:xfrm>
            <a:off x="541873" y="593881"/>
            <a:ext cx="4919664" cy="16339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94333">
              <a:lnSpc>
                <a:spcPct val="80000"/>
              </a:lnSpc>
              <a:spcBef>
                <a:spcPts val="1800"/>
              </a:spcBef>
              <a:defRPr cap="all" sz="4000">
                <a:solidFill>
                  <a:srgbClr val="21C0DD"/>
                </a:solidFill>
                <a:latin typeface="+mj-lt"/>
                <a:ea typeface="+mj-ea"/>
                <a:cs typeface="+mj-cs"/>
                <a:sym typeface="Roboto Regular"/>
              </a:defRPr>
            </a:lvl1pPr>
          </a:lstStyle>
          <a:p>
            <a:pPr/>
            <a:r>
              <a:t>Planet 4: Built for Accessibility</a:t>
            </a:r>
          </a:p>
        </p:txBody>
      </p:sp>
      <p:sp>
        <p:nvSpPr>
          <p:cNvPr id="319" name="Follow the standards…"/>
          <p:cNvSpPr txBox="1"/>
          <p:nvPr/>
        </p:nvSpPr>
        <p:spPr>
          <a:xfrm>
            <a:off x="324660" y="2531798"/>
            <a:ext cx="5558282" cy="16287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Follow the standards</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Device agnostic</a:t>
            </a:r>
          </a:p>
        </p:txBody>
      </p:sp>
      <p:pic>
        <p:nvPicPr>
          <p:cNvPr id="320" name="Image" descr="Image"/>
          <p:cNvPicPr>
            <a:picLocks noChangeAspect="1"/>
          </p:cNvPicPr>
          <p:nvPr/>
        </p:nvPicPr>
        <p:blipFill>
          <a:blip r:embed="rId3">
            <a:extLst/>
          </a:blip>
          <a:stretch>
            <a:fillRect/>
          </a:stretch>
        </p:blipFill>
        <p:spPr>
          <a:xfrm>
            <a:off x="5807774" y="-246"/>
            <a:ext cx="19155053" cy="1371649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Planet 4: Shedding Light"/>
          <p:cNvSpPr txBox="1"/>
          <p:nvPr/>
        </p:nvSpPr>
        <p:spPr>
          <a:xfrm>
            <a:off x="541873" y="593881"/>
            <a:ext cx="4919664" cy="16339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460056">
              <a:lnSpc>
                <a:spcPct val="80000"/>
              </a:lnSpc>
              <a:spcBef>
                <a:spcPts val="2200"/>
              </a:spcBef>
              <a:defRPr cap="all" sz="4700">
                <a:solidFill>
                  <a:srgbClr val="21C0DD"/>
                </a:solidFill>
                <a:latin typeface="+mj-lt"/>
                <a:ea typeface="+mj-ea"/>
                <a:cs typeface="+mj-cs"/>
                <a:sym typeface="Roboto Regular"/>
              </a:defRPr>
            </a:lvl1pPr>
          </a:lstStyle>
          <a:p>
            <a:pPr/>
            <a:r>
              <a:t>Planet 4: Shedding Light</a:t>
            </a:r>
          </a:p>
        </p:txBody>
      </p:sp>
      <p:sp>
        <p:nvSpPr>
          <p:cNvPr id="325" name="Bearing witness and an obligation to act…"/>
          <p:cNvSpPr txBox="1"/>
          <p:nvPr/>
        </p:nvSpPr>
        <p:spPr>
          <a:xfrm>
            <a:off x="502488" y="2487348"/>
            <a:ext cx="5558282" cy="41052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Bearing witness and an obligation to act</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Shards of light, illuminating the issues</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Juxtaposing overview images with people</a:t>
            </a:r>
          </a:p>
        </p:txBody>
      </p:sp>
      <p:pic>
        <p:nvPicPr>
          <p:cNvPr id="326" name="Image" descr="Image"/>
          <p:cNvPicPr>
            <a:picLocks noChangeAspect="1"/>
          </p:cNvPicPr>
          <p:nvPr/>
        </p:nvPicPr>
        <p:blipFill>
          <a:blip r:embed="rId3">
            <a:extLst/>
          </a:blip>
          <a:stretch>
            <a:fillRect/>
          </a:stretch>
        </p:blipFill>
        <p:spPr>
          <a:xfrm>
            <a:off x="16954554" y="-12945"/>
            <a:ext cx="7520056" cy="14752046"/>
          </a:xfrm>
          <a:prstGeom prst="rect">
            <a:avLst/>
          </a:prstGeom>
          <a:ln w="12700">
            <a:miter lim="400000"/>
          </a:ln>
        </p:spPr>
      </p:pic>
      <p:pic>
        <p:nvPicPr>
          <p:cNvPr id="327" name="Image" descr="Image"/>
          <p:cNvPicPr>
            <a:picLocks noChangeAspect="1"/>
          </p:cNvPicPr>
          <p:nvPr/>
        </p:nvPicPr>
        <p:blipFill>
          <a:blip r:embed="rId4">
            <a:extLst/>
          </a:blip>
          <a:stretch>
            <a:fillRect/>
          </a:stretch>
        </p:blipFill>
        <p:spPr>
          <a:xfrm>
            <a:off x="6607920" y="-21737"/>
            <a:ext cx="10333880" cy="1375947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0*gXoP3kyw_oVoZ4W1..png" descr="0*gXoP3kyw_oVoZ4W1..png"/>
          <p:cNvPicPr>
            <a:picLocks noChangeAspect="1"/>
          </p:cNvPicPr>
          <p:nvPr/>
        </p:nvPicPr>
        <p:blipFill>
          <a:blip r:embed="rId3">
            <a:extLst/>
          </a:blip>
          <a:stretch>
            <a:fillRect/>
          </a:stretch>
        </p:blipFill>
        <p:spPr>
          <a:xfrm>
            <a:off x="14616585" y="6250258"/>
            <a:ext cx="9429350" cy="6709345"/>
          </a:xfrm>
          <a:prstGeom prst="rect">
            <a:avLst/>
          </a:prstGeom>
          <a:ln w="12700">
            <a:miter lim="400000"/>
          </a:ln>
        </p:spPr>
      </p:pic>
      <p:pic>
        <p:nvPicPr>
          <p:cNvPr id="332" name="1*87L0pggLxtYJSmKNBgmsFQ.png" descr="1*87L0pggLxtYJSmKNBgmsFQ.png"/>
          <p:cNvPicPr>
            <a:picLocks noChangeAspect="1"/>
          </p:cNvPicPr>
          <p:nvPr/>
        </p:nvPicPr>
        <p:blipFill>
          <a:blip r:embed="rId4">
            <a:extLst/>
          </a:blip>
          <a:stretch>
            <a:fillRect/>
          </a:stretch>
        </p:blipFill>
        <p:spPr>
          <a:xfrm>
            <a:off x="15306980" y="902280"/>
            <a:ext cx="8611003" cy="5109197"/>
          </a:xfrm>
          <a:prstGeom prst="rect">
            <a:avLst/>
          </a:prstGeom>
          <a:ln w="12700">
            <a:miter lim="400000"/>
          </a:ln>
        </p:spPr>
      </p:pic>
      <p:pic>
        <p:nvPicPr>
          <p:cNvPr id="333" name="0*i9vldcPPOsYPV4Wm..png" descr="0*i9vldcPPOsYPV4Wm..png"/>
          <p:cNvPicPr>
            <a:picLocks noChangeAspect="1"/>
          </p:cNvPicPr>
          <p:nvPr/>
        </p:nvPicPr>
        <p:blipFill>
          <a:blip r:embed="rId5">
            <a:extLst/>
          </a:blip>
          <a:stretch>
            <a:fillRect/>
          </a:stretch>
        </p:blipFill>
        <p:spPr>
          <a:xfrm>
            <a:off x="5695150" y="756396"/>
            <a:ext cx="9429348" cy="5304010"/>
          </a:xfrm>
          <a:prstGeom prst="rect">
            <a:avLst/>
          </a:prstGeom>
          <a:ln w="12700">
            <a:miter lim="400000"/>
          </a:ln>
        </p:spPr>
      </p:pic>
      <p:pic>
        <p:nvPicPr>
          <p:cNvPr id="334" name="0*AeoK-eumVdZWrMhN..png" descr="0*AeoK-eumVdZWrMhN..png"/>
          <p:cNvPicPr>
            <a:picLocks noChangeAspect="1"/>
          </p:cNvPicPr>
          <p:nvPr/>
        </p:nvPicPr>
        <p:blipFill>
          <a:blip r:embed="rId6">
            <a:extLst/>
          </a:blip>
          <a:stretch>
            <a:fillRect/>
          </a:stretch>
        </p:blipFill>
        <p:spPr>
          <a:xfrm>
            <a:off x="6178815" y="6282289"/>
            <a:ext cx="8259179" cy="6313507"/>
          </a:xfrm>
          <a:prstGeom prst="rect">
            <a:avLst/>
          </a:prstGeom>
          <a:ln w="12700">
            <a:miter lim="400000"/>
          </a:ln>
        </p:spPr>
      </p:pic>
      <p:sp>
        <p:nvSpPr>
          <p:cNvPr id="335" name="Planet 4: Innovative tech"/>
          <p:cNvSpPr txBox="1"/>
          <p:nvPr/>
        </p:nvSpPr>
        <p:spPr>
          <a:xfrm>
            <a:off x="541873" y="593881"/>
            <a:ext cx="4919664" cy="16339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435411">
              <a:lnSpc>
                <a:spcPct val="80000"/>
              </a:lnSpc>
              <a:spcBef>
                <a:spcPts val="2000"/>
              </a:spcBef>
              <a:defRPr cap="all" sz="4400">
                <a:solidFill>
                  <a:srgbClr val="21C0DD"/>
                </a:solidFill>
                <a:latin typeface="+mj-lt"/>
                <a:ea typeface="+mj-ea"/>
                <a:cs typeface="+mj-cs"/>
                <a:sym typeface="Roboto Regular"/>
              </a:defRPr>
            </a:lvl1pPr>
          </a:lstStyle>
          <a:p>
            <a:pPr/>
            <a:r>
              <a:t>Planet 4: Innovative tech</a:t>
            </a:r>
          </a:p>
        </p:txBody>
      </p:sp>
      <p:sp>
        <p:nvSpPr>
          <p:cNvPr id="336" name="Organic navigational structure…"/>
          <p:cNvSpPr txBox="1"/>
          <p:nvPr/>
        </p:nvSpPr>
        <p:spPr>
          <a:xfrm>
            <a:off x="502488" y="2366698"/>
            <a:ext cx="5558282" cy="46005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Organic navigational structure</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Tech for a global org</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Built on the back of Wordpress, infra K8S</a:t>
            </a:r>
          </a:p>
          <a:p>
            <a:pPr marL="592666" indent="-592666">
              <a:spcBef>
                <a:spcPts val="3900"/>
              </a:spcBef>
              <a:buClr>
                <a:srgbClr val="21C0DD"/>
              </a:buClr>
              <a:buSzPct val="104999"/>
              <a:buFont typeface="Lora"/>
              <a:buChar char="▸"/>
              <a:defRPr sz="3200">
                <a:solidFill>
                  <a:srgbClr val="888888"/>
                </a:solidFill>
                <a:latin typeface="Lora"/>
                <a:ea typeface="Lora"/>
                <a:cs typeface="Lora"/>
                <a:sym typeface="Lora"/>
              </a:defRPr>
            </a:pPr>
            <a:r>
              <a:t>Customizable blocks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GP0STS0CS_PressMedia.jpg" descr="GP0STS0CS_PressMedia.jpg"/>
          <p:cNvPicPr>
            <a:picLocks noChangeAspect="1"/>
          </p:cNvPicPr>
          <p:nvPr/>
        </p:nvPicPr>
        <p:blipFill>
          <a:blip r:embed="rId3">
            <a:extLst/>
          </a:blip>
          <a:stretch>
            <a:fillRect/>
          </a:stretch>
        </p:blipFill>
        <p:spPr>
          <a:xfrm>
            <a:off x="-34290" y="-701637"/>
            <a:ext cx="24452580" cy="16774472"/>
          </a:xfrm>
          <a:prstGeom prst="rect">
            <a:avLst/>
          </a:prstGeom>
          <a:ln w="12700">
            <a:miter lim="400000"/>
          </a:ln>
        </p:spPr>
      </p:pic>
      <p:sp>
        <p:nvSpPr>
          <p:cNvPr id="341" name="Google Shape;70;p15"/>
          <p:cNvSpPr/>
          <p:nvPr/>
        </p:nvSpPr>
        <p:spPr>
          <a:xfrm>
            <a:off x="-1" y="4481464"/>
            <a:ext cx="24384004" cy="3924518"/>
          </a:xfrm>
          <a:prstGeom prst="rect">
            <a:avLst/>
          </a:prstGeom>
          <a:solidFill>
            <a:srgbClr val="000000">
              <a:alpha val="46540"/>
            </a:srgbClr>
          </a:solidFill>
          <a:ln w="12700">
            <a:miter lim="400000"/>
          </a:ln>
        </p:spPr>
        <p:txBody>
          <a:bodyPr lIns="71436" tIns="71436" rIns="71436" bIns="71436" anchor="ctr"/>
          <a:lstStyle/>
          <a:p>
            <a:pPr defTabSz="914400">
              <a:spcBef>
                <a:spcPts val="0"/>
              </a:spcBef>
              <a:defRPr sz="1400">
                <a:solidFill>
                  <a:srgbClr val="FFFFFF"/>
                </a:solidFill>
                <a:latin typeface="Arial"/>
                <a:ea typeface="Arial"/>
                <a:cs typeface="Arial"/>
                <a:sym typeface="Arial"/>
              </a:defRPr>
            </a:pPr>
          </a:p>
        </p:txBody>
      </p:sp>
      <p:sp>
        <p:nvSpPr>
          <p:cNvPr id="342" name="Rectangle"/>
          <p:cNvSpPr/>
          <p:nvPr/>
        </p:nvSpPr>
        <p:spPr>
          <a:xfrm>
            <a:off x="12780134" y="8371553"/>
            <a:ext cx="12207184" cy="5374383"/>
          </a:xfrm>
          <a:prstGeom prst="rect">
            <a:avLst/>
          </a:prstGeom>
          <a:solidFill>
            <a:srgbClr val="FFFFFF"/>
          </a:solidFill>
          <a:ln w="12700">
            <a:miter lim="400000"/>
          </a:ln>
        </p:spPr>
        <p:txBody>
          <a:bodyPr lIns="71436" tIns="71436" rIns="71436" bIns="71436" anchor="ctr"/>
          <a:lstStyle/>
          <a:p>
            <a:pPr algn="ctr">
              <a:lnSpc>
                <a:spcPct val="80000"/>
              </a:lnSpc>
              <a:spcBef>
                <a:spcPts val="0"/>
              </a:spcBef>
              <a:defRPr cap="all" sz="3800">
                <a:solidFill>
                  <a:srgbClr val="838787"/>
                </a:solidFill>
              </a:defRPr>
            </a:pPr>
          </a:p>
        </p:txBody>
      </p:sp>
      <p:sp>
        <p:nvSpPr>
          <p:cNvPr id="343" name="Google Shape;69;p15"/>
          <p:cNvSpPr txBox="1"/>
          <p:nvPr/>
        </p:nvSpPr>
        <p:spPr>
          <a:xfrm>
            <a:off x="503684" y="371879"/>
            <a:ext cx="19651948" cy="16560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defTabSz="914400">
              <a:spcBef>
                <a:spcPts val="0"/>
              </a:spcBef>
              <a:defRPr sz="8800">
                <a:solidFill>
                  <a:srgbClr val="FFFFFF"/>
                </a:solidFill>
                <a:latin typeface="+mj-lt"/>
                <a:ea typeface="+mj-ea"/>
                <a:cs typeface="+mj-cs"/>
                <a:sym typeface="Roboto Regular"/>
              </a:defRPr>
            </a:lvl1pPr>
          </a:lstStyle>
          <a:p>
            <a:pPr/>
            <a:r>
              <a:t>P4 is already successful</a:t>
            </a:r>
          </a:p>
        </p:txBody>
      </p:sp>
      <p:sp>
        <p:nvSpPr>
          <p:cNvPr id="344" name="Google Shape;128;p21"/>
          <p:cNvSpPr txBox="1"/>
          <p:nvPr/>
        </p:nvSpPr>
        <p:spPr>
          <a:xfrm>
            <a:off x="13831028" y="6552682"/>
            <a:ext cx="4513924" cy="177542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defTabSz="914400">
              <a:lnSpc>
                <a:spcPct val="90000"/>
              </a:lnSpc>
              <a:spcBef>
                <a:spcPts val="0"/>
              </a:spcBef>
              <a:defRPr sz="5000">
                <a:solidFill>
                  <a:srgbClr val="FFFFFF"/>
                </a:solidFill>
                <a:latin typeface="+mj-lt"/>
                <a:ea typeface="+mj-ea"/>
                <a:cs typeface="+mj-cs"/>
                <a:sym typeface="Roboto Regular"/>
              </a:defRPr>
            </a:lvl1pPr>
          </a:lstStyle>
          <a:p>
            <a:pPr/>
            <a:r>
              <a:t>Innovative Infra with K8s</a:t>
            </a:r>
          </a:p>
        </p:txBody>
      </p:sp>
      <p:sp>
        <p:nvSpPr>
          <p:cNvPr id="345" name="Google Shape;129;p21"/>
          <p:cNvSpPr txBox="1"/>
          <p:nvPr/>
        </p:nvSpPr>
        <p:spPr>
          <a:xfrm>
            <a:off x="1384547" y="6516034"/>
            <a:ext cx="4025985" cy="177542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defTabSz="914400">
              <a:lnSpc>
                <a:spcPct val="90000"/>
              </a:lnSpc>
              <a:spcBef>
                <a:spcPts val="0"/>
              </a:spcBef>
              <a:defRPr sz="5000">
                <a:solidFill>
                  <a:srgbClr val="FFFFFF"/>
                </a:solidFill>
                <a:latin typeface="+mj-lt"/>
                <a:ea typeface="+mj-ea"/>
                <a:cs typeface="+mj-cs"/>
                <a:sym typeface="Roboto Regular"/>
              </a:defRPr>
            </a:lvl1pPr>
          </a:lstStyle>
          <a:p>
            <a:pPr/>
            <a:r>
              <a:t>Greenpeace’s first FOSS</a:t>
            </a:r>
          </a:p>
        </p:txBody>
      </p:sp>
      <p:sp>
        <p:nvSpPr>
          <p:cNvPr id="346" name="Google Shape;130;p21"/>
          <p:cNvSpPr txBox="1"/>
          <p:nvPr/>
        </p:nvSpPr>
        <p:spPr>
          <a:xfrm>
            <a:off x="7853705" y="6516034"/>
            <a:ext cx="4951907" cy="177542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defTabSz="914400">
              <a:lnSpc>
                <a:spcPct val="90000"/>
              </a:lnSpc>
              <a:spcBef>
                <a:spcPts val="0"/>
              </a:spcBef>
              <a:defRPr sz="5000">
                <a:solidFill>
                  <a:srgbClr val="FFFFFF"/>
                </a:solidFill>
                <a:latin typeface="+mj-lt"/>
                <a:ea typeface="+mj-ea"/>
                <a:cs typeface="+mj-cs"/>
                <a:sym typeface="Roboto Regular"/>
              </a:defRPr>
            </a:lvl1pPr>
          </a:lstStyle>
          <a:p>
            <a:pPr/>
            <a:r>
              <a:t>On top of Wordpress</a:t>
            </a:r>
          </a:p>
        </p:txBody>
      </p:sp>
      <p:sp>
        <p:nvSpPr>
          <p:cNvPr id="347" name="Google Shape;131;p21"/>
          <p:cNvSpPr txBox="1"/>
          <p:nvPr/>
        </p:nvSpPr>
        <p:spPr>
          <a:xfrm>
            <a:off x="19370369" y="6552682"/>
            <a:ext cx="4841279" cy="177542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defTabSz="914400">
              <a:lnSpc>
                <a:spcPct val="90000"/>
              </a:lnSpc>
              <a:spcBef>
                <a:spcPts val="0"/>
              </a:spcBef>
              <a:defRPr sz="5000">
                <a:solidFill>
                  <a:srgbClr val="FFFFFF"/>
                </a:solidFill>
                <a:latin typeface="+mj-lt"/>
                <a:ea typeface="+mj-ea"/>
                <a:cs typeface="+mj-cs"/>
                <a:sym typeface="Roboto Regular"/>
              </a:defRPr>
            </a:lvl1pPr>
          </a:lstStyle>
          <a:p>
            <a:pPr/>
            <a:r>
              <a:t>Backend Modularity</a:t>
            </a:r>
          </a:p>
        </p:txBody>
      </p:sp>
      <p:pic>
        <p:nvPicPr>
          <p:cNvPr id="348" name="Google Shape;132;p21" descr="Google Shape;132;p21"/>
          <p:cNvPicPr>
            <a:picLocks noChangeAspect="1"/>
          </p:cNvPicPr>
          <p:nvPr/>
        </p:nvPicPr>
        <p:blipFill>
          <a:blip r:embed="rId4">
            <a:extLst/>
          </a:blip>
          <a:stretch>
            <a:fillRect/>
          </a:stretch>
        </p:blipFill>
        <p:spPr>
          <a:xfrm>
            <a:off x="8411554" y="4761753"/>
            <a:ext cx="1859252" cy="1859252"/>
          </a:xfrm>
          <a:prstGeom prst="rect">
            <a:avLst/>
          </a:prstGeom>
          <a:ln w="12700">
            <a:miter lim="400000"/>
          </a:ln>
        </p:spPr>
      </p:pic>
      <p:pic>
        <p:nvPicPr>
          <p:cNvPr id="349" name="Google Shape;133;p21" descr="Google Shape;133;p21"/>
          <p:cNvPicPr>
            <a:picLocks noChangeAspect="1"/>
          </p:cNvPicPr>
          <p:nvPr/>
        </p:nvPicPr>
        <p:blipFill>
          <a:blip r:embed="rId5">
            <a:extLst/>
          </a:blip>
          <a:stretch>
            <a:fillRect/>
          </a:stretch>
        </p:blipFill>
        <p:spPr>
          <a:xfrm>
            <a:off x="14487850" y="4917590"/>
            <a:ext cx="1587502" cy="1547580"/>
          </a:xfrm>
          <a:prstGeom prst="rect">
            <a:avLst/>
          </a:prstGeom>
          <a:ln w="12700">
            <a:miter lim="400000"/>
          </a:ln>
        </p:spPr>
      </p:pic>
      <p:pic>
        <p:nvPicPr>
          <p:cNvPr id="350" name="Google Shape;134;p21" descr="Google Shape;134;p21"/>
          <p:cNvPicPr>
            <a:picLocks noChangeAspect="1"/>
          </p:cNvPicPr>
          <p:nvPr/>
        </p:nvPicPr>
        <p:blipFill>
          <a:blip r:embed="rId6">
            <a:extLst/>
          </a:blip>
          <a:stretch>
            <a:fillRect/>
          </a:stretch>
        </p:blipFill>
        <p:spPr>
          <a:xfrm>
            <a:off x="20048492" y="4824655"/>
            <a:ext cx="1587502" cy="1733448"/>
          </a:xfrm>
          <a:prstGeom prst="rect">
            <a:avLst/>
          </a:prstGeom>
          <a:ln w="12700">
            <a:miter lim="400000"/>
          </a:ln>
        </p:spPr>
      </p:pic>
      <p:pic>
        <p:nvPicPr>
          <p:cNvPr id="351" name="Google Shape;135;p21" descr="Google Shape;135;p21"/>
          <p:cNvPicPr>
            <a:picLocks noChangeAspect="1"/>
          </p:cNvPicPr>
          <p:nvPr/>
        </p:nvPicPr>
        <p:blipFill>
          <a:blip r:embed="rId7">
            <a:extLst/>
          </a:blip>
          <a:stretch>
            <a:fillRect/>
          </a:stretch>
        </p:blipFill>
        <p:spPr>
          <a:xfrm>
            <a:off x="2375188" y="5050273"/>
            <a:ext cx="1587502" cy="1282214"/>
          </a:xfrm>
          <a:prstGeom prst="rect">
            <a:avLst/>
          </a:prstGeom>
          <a:ln w="12700">
            <a:miter lim="400000"/>
          </a:ln>
        </p:spPr>
      </p:pic>
      <p:pic>
        <p:nvPicPr>
          <p:cNvPr id="352" name="Image" descr="Image"/>
          <p:cNvPicPr>
            <a:picLocks noChangeAspect="1"/>
          </p:cNvPicPr>
          <p:nvPr/>
        </p:nvPicPr>
        <p:blipFill>
          <a:blip r:embed="rId8">
            <a:extLst/>
          </a:blip>
          <a:stretch>
            <a:fillRect/>
          </a:stretch>
        </p:blipFill>
        <p:spPr>
          <a:xfrm>
            <a:off x="-117431" y="8365651"/>
            <a:ext cx="12923043" cy="5386188"/>
          </a:xfrm>
          <a:prstGeom prst="rect">
            <a:avLst/>
          </a:prstGeom>
          <a:ln w="12700">
            <a:miter lim="400000"/>
          </a:ln>
        </p:spPr>
      </p:pic>
      <p:pic>
        <p:nvPicPr>
          <p:cNvPr id="353" name="Image" descr="Image"/>
          <p:cNvPicPr>
            <a:picLocks noChangeAspect="1"/>
          </p:cNvPicPr>
          <p:nvPr/>
        </p:nvPicPr>
        <p:blipFill>
          <a:blip r:embed="rId9">
            <a:extLst/>
          </a:blip>
          <a:stretch>
            <a:fillRect/>
          </a:stretch>
        </p:blipFill>
        <p:spPr>
          <a:xfrm>
            <a:off x="12793997" y="8986912"/>
            <a:ext cx="11679096" cy="412878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ext"/>
          <p:cNvSpPr txBox="1"/>
          <p:nvPr>
            <p:ph type="body" sz="quarter" idx="1"/>
          </p:nvPr>
        </p:nvSpPr>
        <p:spPr>
          <a:xfrm>
            <a:off x="3619500" y="596899"/>
            <a:ext cx="15716250" cy="688978"/>
          </a:xfrm>
          <a:prstGeom prst="rect">
            <a:avLst/>
          </a:prstGeom>
        </p:spPr>
        <p:txBody>
          <a:bodyPr/>
          <a:lstStyle>
            <a:lvl1pPr>
              <a:defRPr spc="100"/>
            </a:lvl1pPr>
          </a:lstStyle>
          <a:p>
            <a:pPr/>
            <a:r>
              <a:t>Text</a:t>
            </a:r>
          </a:p>
        </p:txBody>
      </p:sp>
      <p:sp>
        <p:nvSpPr>
          <p:cNvPr id="358" name="Title"/>
          <p:cNvSpPr txBox="1"/>
          <p:nvPr>
            <p:ph type="title"/>
          </p:nvPr>
        </p:nvSpPr>
        <p:spPr>
          <a:xfrm>
            <a:off x="3619500" y="2160983"/>
            <a:ext cx="17145000" cy="1017985"/>
          </a:xfrm>
          <a:prstGeom prst="rect">
            <a:avLst/>
          </a:prstGeom>
        </p:spPr>
        <p:txBody>
          <a:bodyPr/>
          <a:lstStyle/>
          <a:p>
            <a:pPr defTabSz="517563">
              <a:spcBef>
                <a:spcPts val="2400"/>
              </a:spcBef>
              <a:defRPr sz="5200"/>
            </a:pPr>
          </a:p>
        </p:txBody>
      </p:sp>
      <p:pic>
        <p:nvPicPr>
          <p:cNvPr id="359" name="hyMip-aOI_xHUJZPbQd8AyRYzu8LPQTxMAgF9NVIIfdtY_pa79BS2pKp20bIsICcbDpSOAhvG5oorDMO6Q8c_0H50B0zIhRXTklT8tKXzP0RkcAumpRafC_CE_OPfBz9eD-3HUn0oSA.jpg" descr="hyMip-aOI_xHUJZPbQd8AyRYzu8LPQTxMAgF9NVIIfdtY_pa79BS2pKp20bIsICcbDpSOAhvG5oorDMO6Q8c_0H50B0zIhRXTklT8tKXzP0RkcAumpRafC_CE_OPfBz9eD-3HUn0oSA.jpg"/>
          <p:cNvPicPr>
            <a:picLocks noChangeAspect="1"/>
          </p:cNvPicPr>
          <p:nvPr/>
        </p:nvPicPr>
        <p:blipFill>
          <a:blip r:embed="rId3">
            <a:extLst/>
          </a:blip>
          <a:stretch>
            <a:fillRect/>
          </a:stretch>
        </p:blipFill>
        <p:spPr>
          <a:xfrm>
            <a:off x="-93009" y="-2626489"/>
            <a:ext cx="24570020" cy="16400488"/>
          </a:xfrm>
          <a:prstGeom prst="rect">
            <a:avLst/>
          </a:prstGeom>
          <a:ln w="12700">
            <a:miter lim="400000"/>
          </a:ln>
        </p:spPr>
      </p:pic>
      <p:sp>
        <p:nvSpPr>
          <p:cNvPr id="360" name="© Petr Zewlakk Vrabec / Greenpeace"/>
          <p:cNvSpPr txBox="1"/>
          <p:nvPr/>
        </p:nvSpPr>
        <p:spPr>
          <a:xfrm>
            <a:off x="17409137" y="13181791"/>
            <a:ext cx="6877645" cy="818277"/>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642937">
              <a:lnSpc>
                <a:spcPts val="5800"/>
              </a:lnSpc>
              <a:spcBef>
                <a:spcPts val="0"/>
              </a:spcBef>
              <a:defRPr sz="3200">
                <a:solidFill>
                  <a:srgbClr val="FFFFFF"/>
                </a:solidFill>
                <a:latin typeface="Arial"/>
                <a:ea typeface="Arial"/>
                <a:cs typeface="Arial"/>
                <a:sym typeface="Arial"/>
              </a:defRPr>
            </a:lvl1pPr>
          </a:lstStyle>
          <a:p>
            <a:pPr/>
            <a:r>
              <a:t>© Petr Zewlakk Vrabec / Greenpeace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14391290.jpg" descr="14391290.jpg"/>
          <p:cNvPicPr>
            <a:picLocks noChangeAspect="1"/>
          </p:cNvPicPr>
          <p:nvPr/>
        </p:nvPicPr>
        <p:blipFill>
          <a:blip r:embed="rId3">
            <a:extLst/>
          </a:blip>
          <a:srcRect l="0" t="30945" r="0" b="30945"/>
          <a:stretch>
            <a:fillRect/>
          </a:stretch>
        </p:blipFill>
        <p:spPr>
          <a:xfrm>
            <a:off x="-55866" y="1405037"/>
            <a:ext cx="24495818" cy="6604728"/>
          </a:xfrm>
          <a:prstGeom prst="rect">
            <a:avLst/>
          </a:prstGeom>
          <a:ln w="12700">
            <a:miter lim="400000"/>
          </a:ln>
        </p:spPr>
      </p:pic>
      <p:sp>
        <p:nvSpPr>
          <p:cNvPr id="185" name="Stories are a central function of the human mind."/>
          <p:cNvSpPr txBox="1"/>
          <p:nvPr>
            <p:ph type="body" sz="quarter" idx="1"/>
          </p:nvPr>
        </p:nvSpPr>
        <p:spPr>
          <a:xfrm>
            <a:off x="698500" y="596899"/>
            <a:ext cx="22987000" cy="688978"/>
          </a:xfrm>
          <a:prstGeom prst="rect">
            <a:avLst/>
          </a:prstGeom>
        </p:spPr>
        <p:txBody>
          <a:bodyPr/>
          <a:lstStyle>
            <a:lvl1pPr>
              <a:defRPr spc="100"/>
            </a:lvl1pPr>
          </a:lstStyle>
          <a:p>
            <a:pPr/>
            <a:r>
              <a:t>Stories are a central function of the human mind.</a:t>
            </a:r>
          </a:p>
        </p:txBody>
      </p:sp>
      <p:sp>
        <p:nvSpPr>
          <p:cNvPr id="186" name="Who made this up?"/>
          <p:cNvSpPr txBox="1"/>
          <p:nvPr>
            <p:ph type="title"/>
          </p:nvPr>
        </p:nvSpPr>
        <p:spPr>
          <a:xfrm>
            <a:off x="842433" y="8255841"/>
            <a:ext cx="17145002" cy="1017985"/>
          </a:xfrm>
          <a:prstGeom prst="rect">
            <a:avLst/>
          </a:prstGeom>
        </p:spPr>
        <p:txBody>
          <a:bodyPr/>
          <a:lstStyle>
            <a:lvl1pPr defTabSz="517563">
              <a:spcBef>
                <a:spcPts val="2400"/>
              </a:spcBef>
              <a:defRPr sz="5200"/>
            </a:lvl1pPr>
          </a:lstStyle>
          <a:p>
            <a:pPr/>
            <a:r>
              <a:t>Who made this up?</a:t>
            </a:r>
          </a:p>
        </p:txBody>
      </p:sp>
      <p:sp>
        <p:nvSpPr>
          <p:cNvPr id="187" name="Monday: Beginning of the work week…"/>
          <p:cNvSpPr txBox="1"/>
          <p:nvPr>
            <p:ph type="body" idx="13"/>
          </p:nvPr>
        </p:nvSpPr>
        <p:spPr>
          <a:xfrm>
            <a:off x="943732" y="9519839"/>
            <a:ext cx="5753637" cy="3900971"/>
          </a:xfrm>
          <a:prstGeom prst="rect">
            <a:avLst/>
          </a:prstGeom>
          <a:extLst>
            <a:ext uri="{C572A759-6A51-4108-AA02-DFA0A04FC94B}">
              <ma14:wrappingTextBoxFlag xmlns:ma14="http://schemas.microsoft.com/office/mac/drawingml/2011/main" val="1"/>
            </a:ext>
          </a:extLst>
        </p:spPr>
        <p:txBody>
          <a:bodyPr/>
          <a:lstStyle/>
          <a:p>
            <a:pPr marL="372857" indent="-372857" defTabSz="509348">
              <a:lnSpc>
                <a:spcPct val="100000"/>
              </a:lnSpc>
              <a:spcBef>
                <a:spcPts val="2400"/>
              </a:spcBef>
              <a:buClr>
                <a:srgbClr val="21C0DD"/>
              </a:buClr>
              <a:buSzPct val="104999"/>
              <a:buFont typeface="Lora"/>
              <a:buChar char="▸"/>
              <a:defRPr cap="none" sz="2800">
                <a:solidFill>
                  <a:srgbClr val="888888"/>
                </a:solidFill>
                <a:latin typeface="Lora"/>
                <a:ea typeface="Lora"/>
                <a:cs typeface="Lora"/>
                <a:sym typeface="Lora"/>
              </a:defRPr>
            </a:pPr>
            <a:r>
              <a:t>Monday: Beginning of the work week</a:t>
            </a:r>
          </a:p>
          <a:p>
            <a:pPr marL="372857" indent="-372857" defTabSz="509348">
              <a:lnSpc>
                <a:spcPct val="100000"/>
              </a:lnSpc>
              <a:spcBef>
                <a:spcPts val="2400"/>
              </a:spcBef>
              <a:buClr>
                <a:srgbClr val="21C0DD"/>
              </a:buClr>
              <a:buSzPct val="104999"/>
              <a:buFont typeface="Lora"/>
              <a:buChar char="▸"/>
              <a:defRPr cap="none" sz="2800">
                <a:solidFill>
                  <a:srgbClr val="888888"/>
                </a:solidFill>
                <a:latin typeface="Lora"/>
                <a:ea typeface="Lora"/>
                <a:cs typeface="Lora"/>
                <a:sym typeface="Lora"/>
              </a:defRPr>
            </a:pPr>
            <a:r>
              <a:t>Tuesday: Taco night</a:t>
            </a:r>
          </a:p>
          <a:p>
            <a:pPr marL="372857" indent="-372857" defTabSz="509348">
              <a:lnSpc>
                <a:spcPct val="100000"/>
              </a:lnSpc>
              <a:spcBef>
                <a:spcPts val="2400"/>
              </a:spcBef>
              <a:buClr>
                <a:srgbClr val="21C0DD"/>
              </a:buClr>
              <a:buSzPct val="104999"/>
              <a:buFont typeface="Lora"/>
              <a:buChar char="▸"/>
              <a:defRPr cap="none" sz="2800">
                <a:solidFill>
                  <a:srgbClr val="888888"/>
                </a:solidFill>
                <a:latin typeface="Lora"/>
                <a:ea typeface="Lora"/>
                <a:cs typeface="Lora"/>
                <a:sym typeface="Lora"/>
              </a:defRPr>
            </a:pPr>
            <a:r>
              <a:t>Wednesday: Hump day</a:t>
            </a:r>
          </a:p>
          <a:p>
            <a:pPr marL="372857" indent="-372857" defTabSz="509348">
              <a:lnSpc>
                <a:spcPct val="100000"/>
              </a:lnSpc>
              <a:spcBef>
                <a:spcPts val="2400"/>
              </a:spcBef>
              <a:buClr>
                <a:srgbClr val="21C0DD"/>
              </a:buClr>
              <a:buSzPct val="104999"/>
              <a:buFont typeface="Lora"/>
              <a:buChar char="▸"/>
              <a:defRPr cap="none" sz="2800">
                <a:solidFill>
                  <a:srgbClr val="888888"/>
                </a:solidFill>
                <a:latin typeface="Lora"/>
                <a:ea typeface="Lora"/>
                <a:cs typeface="Lora"/>
                <a:sym typeface="Lora"/>
              </a:defRPr>
            </a:pPr>
            <a:r>
              <a:t>Thursday: Afterwork drink night</a:t>
            </a:r>
          </a:p>
        </p:txBody>
      </p:sp>
      <p:sp>
        <p:nvSpPr>
          <p:cNvPr id="188" name="Friday: TGIF…"/>
          <p:cNvSpPr txBox="1"/>
          <p:nvPr/>
        </p:nvSpPr>
        <p:spPr>
          <a:xfrm>
            <a:off x="7810200" y="9519839"/>
            <a:ext cx="4709193" cy="2960973"/>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p>
            <a:pPr marL="354814" indent="-354814" defTabSz="484703">
              <a:spcBef>
                <a:spcPts val="2300"/>
              </a:spcBef>
              <a:buClr>
                <a:srgbClr val="21C0DD"/>
              </a:buClr>
              <a:buSzPct val="104999"/>
              <a:buFont typeface="Lora"/>
              <a:buChar char="▸"/>
              <a:defRPr sz="2700">
                <a:solidFill>
                  <a:srgbClr val="888888"/>
                </a:solidFill>
                <a:latin typeface="Lora"/>
                <a:ea typeface="Lora"/>
                <a:cs typeface="Lora"/>
                <a:sym typeface="Lora"/>
              </a:defRPr>
            </a:pPr>
            <a:r>
              <a:t>Friday: TGIF</a:t>
            </a:r>
          </a:p>
          <a:p>
            <a:pPr marL="354814" indent="-354814" defTabSz="484703">
              <a:spcBef>
                <a:spcPts val="2300"/>
              </a:spcBef>
              <a:buClr>
                <a:srgbClr val="21C0DD"/>
              </a:buClr>
              <a:buSzPct val="104999"/>
              <a:buFont typeface="Lora"/>
              <a:buChar char="▸"/>
              <a:defRPr sz="2700">
                <a:solidFill>
                  <a:srgbClr val="888888"/>
                </a:solidFill>
                <a:latin typeface="Lora"/>
                <a:ea typeface="Lora"/>
                <a:cs typeface="Lora"/>
                <a:sym typeface="Lora"/>
              </a:defRPr>
            </a:pPr>
            <a:r>
              <a:t>Saturday: Hangover / Flea Market</a:t>
            </a:r>
          </a:p>
          <a:p>
            <a:pPr marL="354814" indent="-354814" defTabSz="484703">
              <a:spcBef>
                <a:spcPts val="2300"/>
              </a:spcBef>
              <a:buClr>
                <a:srgbClr val="21C0DD"/>
              </a:buClr>
              <a:buSzPct val="104999"/>
              <a:buFont typeface="Lora"/>
              <a:buChar char="▸"/>
              <a:defRPr sz="2700">
                <a:solidFill>
                  <a:srgbClr val="888888"/>
                </a:solidFill>
                <a:latin typeface="Lora"/>
                <a:ea typeface="Lora"/>
                <a:cs typeface="Lora"/>
                <a:sym typeface="Lora"/>
              </a:defRPr>
            </a:pPr>
            <a:r>
              <a:t>Sunday: Rest and hang out with family day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tory and truth"/>
          <p:cNvSpPr txBox="1"/>
          <p:nvPr>
            <p:ph type="title"/>
          </p:nvPr>
        </p:nvSpPr>
        <p:spPr>
          <a:xfrm>
            <a:off x="825500" y="9036842"/>
            <a:ext cx="22733000" cy="3804049"/>
          </a:xfrm>
          <a:prstGeom prst="rect">
            <a:avLst/>
          </a:prstGeom>
        </p:spPr>
        <p:txBody>
          <a:bodyPr/>
          <a:lstStyle>
            <a:lvl1pPr defTabSz="690085">
              <a:defRPr sz="19900"/>
            </a:lvl1pPr>
          </a:lstStyle>
          <a:p>
            <a:pPr/>
            <a:r>
              <a:t>Story and truth</a:t>
            </a:r>
          </a:p>
        </p:txBody>
      </p:sp>
      <p:sp>
        <p:nvSpPr>
          <p:cNvPr id="193" name="Stories are a central function of the human mind."/>
          <p:cNvSpPr txBox="1"/>
          <p:nvPr>
            <p:ph type="body" sz="quarter" idx="1"/>
          </p:nvPr>
        </p:nvSpPr>
        <p:spPr>
          <a:xfrm>
            <a:off x="825500" y="6000749"/>
            <a:ext cx="22733000" cy="2536034"/>
          </a:xfrm>
          <a:prstGeom prst="rect">
            <a:avLst/>
          </a:prstGeom>
        </p:spPr>
        <p:txBody>
          <a:bodyPr/>
          <a:lstStyle/>
          <a:p>
            <a:pPr/>
            <a:r>
              <a:t>Stories are a central function of the human mind.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GP03MNO_Web_size_with_credit_line.jpg" descr="GP03MNO_Web_size_with_credit_line.jpg"/>
          <p:cNvPicPr>
            <a:picLocks noChangeAspect="1"/>
          </p:cNvPicPr>
          <p:nvPr/>
        </p:nvPicPr>
        <p:blipFill>
          <a:blip r:embed="rId3">
            <a:extLst/>
          </a:blip>
          <a:stretch>
            <a:fillRect/>
          </a:stretch>
        </p:blipFill>
        <p:spPr>
          <a:xfrm>
            <a:off x="-55138" y="-2434334"/>
            <a:ext cx="24494276" cy="16380545"/>
          </a:xfrm>
          <a:prstGeom prst="rect">
            <a:avLst/>
          </a:prstGeom>
          <a:ln w="12700">
            <a:miter lim="400000"/>
          </a:ln>
        </p:spPr>
      </p:pic>
      <p:sp>
        <p:nvSpPr>
          <p:cNvPr id="198" name="Rectangle"/>
          <p:cNvSpPr/>
          <p:nvPr/>
        </p:nvSpPr>
        <p:spPr>
          <a:xfrm>
            <a:off x="14132718" y="4156874"/>
            <a:ext cx="9160606" cy="5402253"/>
          </a:xfrm>
          <a:prstGeom prst="rect">
            <a:avLst/>
          </a:prstGeom>
          <a:solidFill>
            <a:srgbClr val="000000">
              <a:alpha val="65047"/>
            </a:srgbClr>
          </a:solidFill>
          <a:ln w="12700">
            <a:miter lim="400000"/>
          </a:ln>
        </p:spPr>
        <p:txBody>
          <a:bodyPr lIns="71436" tIns="71436" rIns="71436" bIns="71436" anchor="ctr"/>
          <a:lstStyle/>
          <a:p>
            <a:pPr algn="ctr">
              <a:lnSpc>
                <a:spcPct val="80000"/>
              </a:lnSpc>
              <a:spcBef>
                <a:spcPts val="0"/>
              </a:spcBef>
              <a:defRPr cap="all" sz="3800">
                <a:solidFill>
                  <a:srgbClr val="FFFFFF"/>
                </a:solidFill>
              </a:defRPr>
            </a:pPr>
          </a:p>
        </p:txBody>
      </p:sp>
      <p:sp>
        <p:nvSpPr>
          <p:cNvPr id="199" name="Bearing witness and an obligation to act…"/>
          <p:cNvSpPr txBox="1"/>
          <p:nvPr/>
        </p:nvSpPr>
        <p:spPr>
          <a:xfrm>
            <a:off x="14172542" y="5726656"/>
            <a:ext cx="8633812" cy="26193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Bearing witness and an obligation to act</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The golden rule – do unto others</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Nonviolence</a:t>
            </a:r>
          </a:p>
        </p:txBody>
      </p:sp>
      <p:sp>
        <p:nvSpPr>
          <p:cNvPr id="200" name="Greenpeace began with a ship and an action"/>
          <p:cNvSpPr txBox="1"/>
          <p:nvPr/>
        </p:nvSpPr>
        <p:spPr>
          <a:xfrm>
            <a:off x="14631265" y="4248125"/>
            <a:ext cx="8163512" cy="1172908"/>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Greenpeace began with a ship and an action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he only delivery system we had which could possibly fend off the military’s nuclear weapons delivery system was the mass media. Our idea was that we would fire off press releases instead of ballistic missiles. So in a way this little old fishing boat became a kind of media battleship.”"/>
          <p:cNvSpPr txBox="1"/>
          <p:nvPr>
            <p:ph type="body" sz="half" idx="1"/>
          </p:nvPr>
        </p:nvSpPr>
        <p:spPr>
          <a:xfrm>
            <a:off x="1263946" y="3912144"/>
            <a:ext cx="22034700" cy="6010278"/>
          </a:xfrm>
          <a:prstGeom prst="rect">
            <a:avLst/>
          </a:prstGeom>
        </p:spPr>
        <p:txBody>
          <a:bodyPr/>
          <a:lstStyle/>
          <a:p>
            <a:pPr>
              <a:lnSpc>
                <a:spcPct val="100000"/>
              </a:lnSpc>
              <a:defRPr cap="none" sz="6400"/>
            </a:pPr>
            <a:r>
              <a:t>“The only delivery system we had which could possibly fend off the military’s nuclear weapons delivery system was the </a:t>
            </a:r>
            <a:r>
              <a:rPr>
                <a:solidFill>
                  <a:srgbClr val="D34AB1"/>
                </a:solidFill>
              </a:rPr>
              <a:t>mass media</a:t>
            </a:r>
            <a:r>
              <a:t>. Our idea was that we would fire off press releases instead of ballistic missiles. So in a way this little old fishing boat became a kind of media battleship.”</a:t>
            </a:r>
          </a:p>
        </p:txBody>
      </p:sp>
      <p:sp>
        <p:nvSpPr>
          <p:cNvPr id="205" name="Bob Hunter, ca. 1971"/>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algn="r">
              <a:spcBef>
                <a:spcPts val="0"/>
              </a:spcBef>
              <a:defRPr cap="none" sz="8400">
                <a:latin typeface="+mj-lt"/>
                <a:ea typeface="+mj-ea"/>
                <a:cs typeface="+mj-cs"/>
                <a:sym typeface="Roboto Regular"/>
              </a:defRPr>
            </a:lvl1pPr>
          </a:lstStyle>
          <a:p>
            <a:pPr/>
            <a:r>
              <a:t>Bob Hunter, ca. 1971</a:t>
            </a:r>
          </a:p>
        </p:txBody>
      </p:sp>
      <p:sp>
        <p:nvSpPr>
          <p:cNvPr id="206" name="how Greenpeace went beyond brand and became a movement"/>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lvl1pPr defTabSz="642937">
              <a:spcBef>
                <a:spcPts val="0"/>
              </a:spcBef>
              <a:defRPr spc="100" sz="3200">
                <a:latin typeface="+mj-lt"/>
                <a:ea typeface="+mj-ea"/>
                <a:cs typeface="+mj-cs"/>
                <a:sym typeface="Roboto Regular"/>
              </a:defRPr>
            </a:lvl1pPr>
          </a:lstStyle>
          <a:p>
            <a:pPr/>
            <a:r>
              <a:t>how Greenpeace went beyond brand and became a movement</a:t>
            </a:r>
          </a:p>
        </p:txBody>
      </p:sp>
      <p:pic>
        <p:nvPicPr>
          <p:cNvPr id="207" name="logo_green.png" descr="logo_green.png"/>
          <p:cNvPicPr>
            <a:picLocks noChangeAspect="1"/>
          </p:cNvPicPr>
          <p:nvPr/>
        </p:nvPicPr>
        <p:blipFill>
          <a:blip r:embed="rId3">
            <a:extLst/>
          </a:blip>
          <a:stretch>
            <a:fillRect/>
          </a:stretch>
        </p:blipFill>
        <p:spPr>
          <a:xfrm>
            <a:off x="20818177" y="12836844"/>
            <a:ext cx="3588820" cy="97877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GP010U1_Web_size_with_credit_line.jpg" descr="GP010U1_Web_size_with_credit_line.jpg"/>
          <p:cNvPicPr>
            <a:picLocks noChangeAspect="1"/>
          </p:cNvPicPr>
          <p:nvPr/>
        </p:nvPicPr>
        <p:blipFill>
          <a:blip r:embed="rId3">
            <a:extLst/>
          </a:blip>
          <a:stretch>
            <a:fillRect/>
          </a:stretch>
        </p:blipFill>
        <p:spPr>
          <a:xfrm>
            <a:off x="-16498" y="-2327278"/>
            <a:ext cx="24416997" cy="1610482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GP0STQH6T_Web_size_with_credit_line.jpg" descr="GP0STQH6T_Web_size_with_credit_line.jpg"/>
          <p:cNvPicPr>
            <a:picLocks noChangeAspect="1"/>
          </p:cNvPicPr>
          <p:nvPr/>
        </p:nvPicPr>
        <p:blipFill>
          <a:blip r:embed="rId3">
            <a:extLst/>
          </a:blip>
          <a:stretch>
            <a:fillRect/>
          </a:stretch>
        </p:blipFill>
        <p:spPr>
          <a:xfrm>
            <a:off x="-39116" y="-2408396"/>
            <a:ext cx="24462233" cy="16297965"/>
          </a:xfrm>
          <a:prstGeom prst="rect">
            <a:avLst/>
          </a:prstGeom>
          <a:ln w="12700">
            <a:miter lim="400000"/>
          </a:ln>
        </p:spPr>
      </p:pic>
      <p:sp>
        <p:nvSpPr>
          <p:cNvPr id="216" name="Rectangle"/>
          <p:cNvSpPr/>
          <p:nvPr/>
        </p:nvSpPr>
        <p:spPr>
          <a:xfrm>
            <a:off x="14132718" y="4156874"/>
            <a:ext cx="9160606" cy="5402253"/>
          </a:xfrm>
          <a:prstGeom prst="rect">
            <a:avLst/>
          </a:prstGeom>
          <a:solidFill>
            <a:srgbClr val="000000">
              <a:alpha val="65047"/>
            </a:srgbClr>
          </a:solidFill>
          <a:ln w="12700">
            <a:miter lim="400000"/>
          </a:ln>
        </p:spPr>
        <p:txBody>
          <a:bodyPr lIns="71436" tIns="71436" rIns="71436" bIns="71436" anchor="ctr"/>
          <a:lstStyle/>
          <a:p>
            <a:pPr algn="ctr">
              <a:lnSpc>
                <a:spcPct val="80000"/>
              </a:lnSpc>
              <a:spcBef>
                <a:spcPts val="0"/>
              </a:spcBef>
              <a:defRPr cap="all" sz="3800">
                <a:solidFill>
                  <a:srgbClr val="FFFFFF"/>
                </a:solidFill>
              </a:defRPr>
            </a:pPr>
          </a:p>
        </p:txBody>
      </p:sp>
      <p:sp>
        <p:nvSpPr>
          <p:cNvPr id="217" name="Is about courage…"/>
          <p:cNvSpPr txBox="1"/>
          <p:nvPr/>
        </p:nvSpPr>
        <p:spPr>
          <a:xfrm>
            <a:off x="14172542" y="5726656"/>
            <a:ext cx="8633812" cy="26193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Is about courage</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Is about solidarity</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Is about activism</a:t>
            </a:r>
          </a:p>
        </p:txBody>
      </p:sp>
      <p:sp>
        <p:nvSpPr>
          <p:cNvPr id="218" name="how Greenpeace went beyond brand and became a movement"/>
          <p:cNvSpPr txBox="1"/>
          <p:nvPr/>
        </p:nvSpPr>
        <p:spPr>
          <a:xfrm>
            <a:off x="14631265" y="4248125"/>
            <a:ext cx="8163512" cy="1172908"/>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how Greenpeace went beyond brand and became a movement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GP0STPEI6_Web_size_with_credit_line.jpg" descr="GP0STPEI6_Web_size_with_credit_line.jpg"/>
          <p:cNvPicPr>
            <a:picLocks noChangeAspect="1"/>
          </p:cNvPicPr>
          <p:nvPr/>
        </p:nvPicPr>
        <p:blipFill>
          <a:blip r:embed="rId3">
            <a:extLst/>
          </a:blip>
          <a:stretch>
            <a:fillRect/>
          </a:stretch>
        </p:blipFill>
        <p:spPr>
          <a:xfrm>
            <a:off x="27897" y="-2514376"/>
            <a:ext cx="24353607" cy="16256033"/>
          </a:xfrm>
          <a:prstGeom prst="rect">
            <a:avLst/>
          </a:prstGeom>
          <a:ln w="12700">
            <a:miter lim="400000"/>
          </a:ln>
        </p:spPr>
      </p:pic>
      <p:sp>
        <p:nvSpPr>
          <p:cNvPr id="223" name="Rectangle"/>
          <p:cNvSpPr/>
          <p:nvPr/>
        </p:nvSpPr>
        <p:spPr>
          <a:xfrm>
            <a:off x="14132718" y="4156874"/>
            <a:ext cx="9160606" cy="5402253"/>
          </a:xfrm>
          <a:prstGeom prst="rect">
            <a:avLst/>
          </a:prstGeom>
          <a:solidFill>
            <a:srgbClr val="000000">
              <a:alpha val="65047"/>
            </a:srgbClr>
          </a:solidFill>
          <a:ln w="12700">
            <a:miter lim="400000"/>
          </a:ln>
        </p:spPr>
        <p:txBody>
          <a:bodyPr lIns="71436" tIns="71436" rIns="71436" bIns="71436" anchor="ctr"/>
          <a:lstStyle/>
          <a:p>
            <a:pPr algn="ctr">
              <a:lnSpc>
                <a:spcPct val="80000"/>
              </a:lnSpc>
              <a:spcBef>
                <a:spcPts val="0"/>
              </a:spcBef>
              <a:defRPr cap="all" sz="3800">
                <a:solidFill>
                  <a:srgbClr val="FFFFFF"/>
                </a:solidFill>
              </a:defRPr>
            </a:pPr>
          </a:p>
        </p:txBody>
      </p:sp>
      <p:sp>
        <p:nvSpPr>
          <p:cNvPr id="224" name="We all know the characters and conflicts of the Environmental movement…"/>
          <p:cNvSpPr txBox="1"/>
          <p:nvPr/>
        </p:nvSpPr>
        <p:spPr>
          <a:xfrm>
            <a:off x="14172542" y="5612356"/>
            <a:ext cx="9080958" cy="36099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We all know the characters and conflicts of the Environmental movement</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Doom and Gloom isn’t helping</a:t>
            </a:r>
          </a:p>
          <a:p>
            <a:pPr marL="592666" indent="-592666">
              <a:spcBef>
                <a:spcPts val="3900"/>
              </a:spcBef>
              <a:buClr>
                <a:srgbClr val="21C0DD"/>
              </a:buClr>
              <a:buSzPct val="104999"/>
              <a:buFont typeface="Lora"/>
              <a:buChar char="▸"/>
              <a:defRPr sz="3200">
                <a:solidFill>
                  <a:srgbClr val="FFFFFF"/>
                </a:solidFill>
                <a:latin typeface="Lora"/>
                <a:ea typeface="Lora"/>
                <a:cs typeface="Lora"/>
                <a:sym typeface="Lora"/>
              </a:defRPr>
            </a:pPr>
            <a:r>
              <a:t>The apocalypse is going to be caused by zombies</a:t>
            </a:r>
          </a:p>
        </p:txBody>
      </p:sp>
      <p:sp>
        <p:nvSpPr>
          <p:cNvPr id="225" name="Our negative narrative: Emotional vs Rational"/>
          <p:cNvSpPr txBox="1"/>
          <p:nvPr/>
        </p:nvSpPr>
        <p:spPr>
          <a:xfrm>
            <a:off x="14631265" y="4248125"/>
            <a:ext cx="8163512" cy="1172908"/>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lvl1pPr defTabSz="336826">
              <a:lnSpc>
                <a:spcPct val="80000"/>
              </a:lnSpc>
              <a:spcBef>
                <a:spcPts val="1600"/>
              </a:spcBef>
              <a:defRPr cap="all" sz="3400">
                <a:solidFill>
                  <a:srgbClr val="21C0DD"/>
                </a:solidFill>
                <a:latin typeface="+mj-lt"/>
                <a:ea typeface="+mj-ea"/>
                <a:cs typeface="+mj-cs"/>
                <a:sym typeface="Roboto Regular"/>
              </a:defRPr>
            </a:lvl1pPr>
          </a:lstStyle>
          <a:p>
            <a:pPr/>
            <a:r>
              <a:t>Our negative narrative: Emotional vs Rational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222222"/>
      </a:lt1>
      <a:dk2>
        <a:srgbClr val="A7A7A7"/>
      </a:dk2>
      <a:lt2>
        <a:srgbClr val="535353"/>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Roboto Regular"/>
        <a:ea typeface="Roboto Regular"/>
        <a:cs typeface="Roboto Regular"/>
      </a:majorFont>
      <a:minorFont>
        <a:latin typeface="Helvetica"/>
        <a:ea typeface="Helvetica"/>
        <a:cs typeface="Helvetica"/>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8787"/>
        </a:solidFill>
        <a:ln w="25400" cap="flat">
          <a:solidFill>
            <a:schemeClr val="accent1"/>
          </a:solidFill>
          <a:prstDash val="solid"/>
          <a:round/>
        </a:ln>
        <a:effectLst/>
        <a:sp3d/>
      </a:spPr>
      <a:bodyPr rot="0" spcFirstLastPara="1" vertOverflow="overflow" horzOverflow="overflow" vert="horz" wrap="square" lIns="71436" tIns="71436" rIns="71436" bIns="71436" numCol="1" spcCol="38100" rtlCol="0" anchor="ctr" upright="0">
        <a:spAutoFit/>
      </a:bodyPr>
      <a:lstStyle>
        <a:def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A7A7A7"/>
      </a:dk2>
      <a:lt2>
        <a:srgbClr val="535353"/>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Roboto Regular"/>
        <a:ea typeface="Roboto Regular"/>
        <a:cs typeface="Roboto Regular"/>
      </a:majorFont>
      <a:minorFont>
        <a:latin typeface="Helvetica"/>
        <a:ea typeface="Helvetica"/>
        <a:cs typeface="Helvetica"/>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8787"/>
        </a:solidFill>
        <a:ln w="25400" cap="flat">
          <a:solidFill>
            <a:schemeClr val="accent1"/>
          </a:solidFill>
          <a:prstDash val="solid"/>
          <a:round/>
        </a:ln>
        <a:effectLst/>
        <a:sp3d/>
      </a:spPr>
      <a:bodyPr rot="0" spcFirstLastPara="1" vertOverflow="overflow" horzOverflow="overflow" vert="horz" wrap="square" lIns="71436" tIns="71436" rIns="71436" bIns="71436" numCol="1" spcCol="38100" rtlCol="0" anchor="ctr" upright="0">
        <a:spAutoFit/>
      </a:bodyPr>
      <a:lstStyle>
        <a:def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l" defTabSz="821530" rtl="0" fontAlgn="auto" latinLnBrk="0" hangingPunct="0">
          <a:lnSpc>
            <a:spcPct val="100000"/>
          </a:lnSpc>
          <a:spcBef>
            <a:spcPts val="3300"/>
          </a:spcBef>
          <a:spcAft>
            <a:spcPts val="0"/>
          </a:spcAft>
          <a:buClrTx/>
          <a:buSzTx/>
          <a:buFontTx/>
          <a:buNone/>
          <a:tabLst/>
          <a:defRPr b="0" baseline="0" cap="none" i="0" spc="0" strike="noStrike" sz="2800" u="none" kumimoji="0" normalizeH="0">
            <a:ln>
              <a:noFill/>
            </a:ln>
            <a:solidFill>
              <a:srgbClr val="222222"/>
            </a:solidFill>
            <a:effectLst/>
            <a:uFillTx/>
            <a:latin typeface="Roboto Condensed Bold"/>
            <a:ea typeface="Roboto Condensed Bold"/>
            <a:cs typeface="Roboto Condensed Bold"/>
            <a:sym typeface="Roboto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